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66" r:id="rId6"/>
    <p:sldId id="263" r:id="rId7"/>
    <p:sldId id="258" r:id="rId8"/>
    <p:sldId id="259" r:id="rId9"/>
    <p:sldId id="265" r:id="rId10"/>
    <p:sldId id="261" r:id="rId11"/>
    <p:sldId id="262" r:id="rId12"/>
    <p:sldId id="260" r:id="rId13"/>
    <p:sldId id="264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03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-fotki.yandex.ru/get/4525/102699435.475/0_75ef8_c7ad5121_X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41375" cy="64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3024335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Адвент</a:t>
            </a:r>
            <a:r>
              <a:rPr lang="ru-RU" b="1" dirty="0" smtClean="0"/>
              <a:t> - календарь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6000" b="1" dirty="0" smtClean="0">
                <a:solidFill>
                  <a:srgbClr val="FF0000"/>
                </a:solidFill>
              </a:rPr>
              <a:t>«Как мы готовились к Новому году»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933056"/>
            <a:ext cx="8640960" cy="2664296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Выполнили: </a:t>
            </a:r>
            <a:endParaRPr lang="ru-RU" sz="2000" b="1" dirty="0">
              <a:solidFill>
                <a:schemeClr val="tx1"/>
              </a:solidFill>
            </a:endParaRPr>
          </a:p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ребята младшей группы №5 «Вишенка» 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      и воспитатели: 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Левченко О. В., Матвеева Н.А</a:t>
            </a:r>
            <a:r>
              <a:rPr lang="ru-RU" sz="2000" dirty="0" smtClean="0">
                <a:solidFill>
                  <a:schemeClr val="tx1"/>
                </a:solidFill>
              </a:rPr>
              <a:t>. </a:t>
            </a:r>
          </a:p>
          <a:p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г. Переславль – Залесский </a:t>
            </a:r>
            <a:r>
              <a:rPr lang="ru-RU" sz="2800" b="1" dirty="0" smtClean="0">
                <a:solidFill>
                  <a:schemeClr val="tx1"/>
                </a:solidFill>
              </a:rPr>
              <a:t>,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2018 год</a:t>
            </a:r>
          </a:p>
          <a:p>
            <a:pPr algn="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21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g-fotki.yandex.ru/get/4525/102699435.475/0_75ef8_c7ad5121_X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41375" cy="64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dirty="0" smtClean="0"/>
              <a:t>Задание 3 выполнено</a:t>
            </a:r>
            <a:endParaRPr lang="ru-RU" b="1" dirty="0"/>
          </a:p>
        </p:txBody>
      </p:sp>
      <p:pic>
        <p:nvPicPr>
          <p:cNvPr id="7" name="Picture 2" descr="C:\Users\Павлентий\Desktop\дет сад\фото\для адвенткалендаря\IMG_20181224_0940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55" y="1268760"/>
            <a:ext cx="6887872" cy="525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66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g-fotki.yandex.ru/get/4525/102699435.475/0_75ef8_c7ad5121_X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41375" cy="64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авлентий\Desktop\дет сад\фото\для адвенткалендаря\IMG-20181224-WA0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12776"/>
            <a:ext cx="334837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Задание 4 (домашнее)</a:t>
            </a:r>
            <a:endParaRPr lang="ru-RU" b="1" dirty="0"/>
          </a:p>
        </p:txBody>
      </p:sp>
      <p:pic>
        <p:nvPicPr>
          <p:cNvPr id="4099" name="Picture 3" descr="C:\Users\Павлентий\Desktop\дет сад\фото\для адвенткалендаря\IMG-20181223-WA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16832"/>
            <a:ext cx="3460380" cy="461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Павлентий\Desktop\дет сад\фото\для адвенткалендаря\IMG-20181222-WA000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7"/>
            <a:ext cx="3096344" cy="412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21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-fotki.yandex.ru/get/4525/102699435.475/0_75ef8_c7ad5121_X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41375" cy="64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dirty="0" smtClean="0"/>
              <a:t>Задание 5</a:t>
            </a:r>
            <a:r>
              <a:rPr lang="ru-RU" dirty="0" smtClean="0"/>
              <a:t> </a:t>
            </a:r>
            <a:r>
              <a:rPr lang="ru-RU" b="1" dirty="0" smtClean="0"/>
              <a:t>«Нарядите ёлочку»</a:t>
            </a:r>
            <a:endParaRPr lang="ru-RU" b="1" dirty="0"/>
          </a:p>
        </p:txBody>
      </p:sp>
      <p:pic>
        <p:nvPicPr>
          <p:cNvPr id="5123" name="Picture 3" descr="C:\Users\Павлентий\Desktop\дет сад\фото\для адвенткалендаря\IMG_20181224_1003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83" y="1160748"/>
            <a:ext cx="7344816" cy="55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86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-fotki.yandex.ru/get/4525/102699435.475/0_75ef8_c7ad5121_X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2880"/>
            <a:ext cx="8941375" cy="683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Задание 5 выполнено</a:t>
            </a:r>
            <a:br>
              <a:rPr lang="ru-RU" b="1" dirty="0" smtClean="0"/>
            </a:br>
            <a:r>
              <a:rPr lang="ru-RU" sz="6000" b="1" dirty="0" smtClean="0">
                <a:solidFill>
                  <a:srgbClr val="FF0000"/>
                </a:solidFill>
              </a:rPr>
              <a:t>«Вот какая у нас ёлочка!»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Павлентий\Desktop\дет сад\фото\для адвенткалендаря\Фото246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65413" y="2098301"/>
            <a:ext cx="5225555" cy="391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56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7150"/>
            <a:ext cx="9017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Адвент</a:t>
            </a:r>
            <a:r>
              <a:rPr lang="ru-RU" b="1" dirty="0" smtClean="0"/>
              <a:t> – календарь </a:t>
            </a:r>
            <a:br>
              <a:rPr lang="ru-RU" b="1" dirty="0" smtClean="0"/>
            </a:br>
            <a:r>
              <a:rPr lang="ru-RU" b="1" dirty="0" smtClean="0"/>
              <a:t>средняя группа</a:t>
            </a:r>
            <a:endParaRPr lang="ru-RU" b="1" dirty="0"/>
          </a:p>
        </p:txBody>
      </p:sp>
      <p:pic>
        <p:nvPicPr>
          <p:cNvPr id="2050" name="Picture 2" descr="C:\Users\Павлентий\Desktop\дет сад\фото\адвент календарь ср гр\IMG_20191206_0944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84784"/>
            <a:ext cx="3857476" cy="514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28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img.fonwall.ru/o/zn/novogodnie-fony-novogodniy-fon-novogodnie-oboi-s-novym-godom-g5gn.jpg?route=mid&amp;h=75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6" y="116632"/>
            <a:ext cx="9016360" cy="67413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Изготовление коробочек для писем - сюрпризов</a:t>
            </a:r>
            <a:endParaRPr lang="ru-RU" sz="3600" b="1" dirty="0"/>
          </a:p>
        </p:txBody>
      </p:sp>
      <p:pic>
        <p:nvPicPr>
          <p:cNvPr id="3074" name="Picture 2" descr="C:\Users\Павлентий\Desktop\дет сад\фото\адвент календарь ср гр\IMG_20191206_1049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44824"/>
            <a:ext cx="63367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31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img.fonwall.ru/o/zn/novogodnie-fony-novogodniy-fon-novogodnie-oboi-s-novym-godom-g5gn.jpg?route=mid&amp;h=75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6" y="116632"/>
            <a:ext cx="9016360" cy="67413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Наш календарь ожидания Нового года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Павлентий\Desktop\дет сад\фото\адвент календарь ср гр\Фото297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68560" y="2288704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авлентий\Desktop\дет сад\фото\адвент календарь ср гр\Фото29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01590" y="2308027"/>
            <a:ext cx="5040561" cy="377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50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g-fotki.yandex.ru/get/4525/102699435.475/0_75ef8_c7ad5121_X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2880"/>
            <a:ext cx="8941375" cy="683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Дружные снегурочки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авлентий\Desktop\дет сад\фото\адвент календарь ср гр\Фото29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231" y="1480984"/>
            <a:ext cx="6747917" cy="505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758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-fotki.yandex.ru/get/4525/102699435.475/0_75ef8_c7ad5121_X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2880"/>
            <a:ext cx="8941375" cy="683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Задание «Раскрась Деда Мороза и Снегурочку»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Павлентий\Desktop\дет сад\фото\адвент календарь ср гр\Фото29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388820" cy="479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365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-fotki.yandex.ru/get/4525/102699435.475/0_75ef8_c7ad5121_X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2880"/>
            <a:ext cx="8941375" cy="683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3466728" cy="33409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/>
              <a:t>Задание </a:t>
            </a:r>
          </a:p>
          <a:p>
            <a:pPr marL="0" indent="0" algn="ctr">
              <a:buNone/>
            </a:pPr>
            <a:r>
              <a:rPr lang="ru-RU" sz="6000" b="1" dirty="0" smtClean="0"/>
              <a:t>«Наряди ёлочку»</a:t>
            </a:r>
            <a:endParaRPr lang="ru-RU" sz="6000" b="1" dirty="0"/>
          </a:p>
        </p:txBody>
      </p:sp>
      <p:pic>
        <p:nvPicPr>
          <p:cNvPr id="3074" name="Picture 2" descr="C:\Users\Павлентий\Desktop\дет сад\фото\адвент календарь ср гр\Фото29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5378" y="1064654"/>
            <a:ext cx="6336704" cy="475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327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-fotki.yandex.ru/get/4525/102699435.475/0_75ef8_c7ad5121_X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41375" cy="64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65618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Цель: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создание праздничного новогоднего  настроения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420888"/>
            <a:ext cx="8363272" cy="396044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900" b="1" dirty="0" smtClean="0"/>
              <a:t>Задачи:</a:t>
            </a:r>
          </a:p>
          <a:p>
            <a:r>
              <a:rPr lang="ru-RU" dirty="0" smtClean="0"/>
              <a:t>Прочитать сказку про Новый год</a:t>
            </a:r>
          </a:p>
          <a:p>
            <a:r>
              <a:rPr lang="ru-RU" dirty="0" smtClean="0"/>
              <a:t>Изготовить бусы на ёлку;</a:t>
            </a:r>
          </a:p>
          <a:p>
            <a:r>
              <a:rPr lang="ru-RU" dirty="0"/>
              <a:t>Приклеить на елочку </a:t>
            </a:r>
            <a:r>
              <a:rPr lang="ru-RU" dirty="0" smtClean="0"/>
              <a:t>игрушки – шарики, вырезанные из бумаги;</a:t>
            </a:r>
          </a:p>
          <a:p>
            <a:r>
              <a:rPr lang="ru-RU" dirty="0" smtClean="0"/>
              <a:t>Купить или смастерить новогодний костюм (домашнее задание);</a:t>
            </a:r>
          </a:p>
          <a:p>
            <a:r>
              <a:rPr lang="ru-RU" dirty="0" smtClean="0"/>
              <a:t>Украсить ёлочку.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832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3"/>
            <a:ext cx="9144000" cy="685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Объемная аппликация «Хозяйка Нового года»</a:t>
            </a:r>
            <a:endParaRPr lang="ru-RU" b="1" dirty="0"/>
          </a:p>
        </p:txBody>
      </p:sp>
      <p:pic>
        <p:nvPicPr>
          <p:cNvPr id="4099" name="Picture 3" descr="C:\Users\Павлентий\Desktop\дет сад\фото\адвент календарь ср гр\Фото3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784" y="3323164"/>
            <a:ext cx="3994786" cy="29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авлентий\Desktop\дет сад\фото\адвент календарь ср гр\Фото3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4711272" cy="353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949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5" y="-784"/>
            <a:ext cx="91521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64096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Задание «Сделать снежинку»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6146" name="Picture 2" descr="C:\Users\Павлентий\Desktop\дет сад\фото\адвент календарь ср гр\Фото3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29219" y="2193515"/>
            <a:ext cx="5090714" cy="381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авлентий\Desktop\дет сад\фото\адвент календарь ср гр\Фото3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65945"/>
            <a:ext cx="489752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595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https://img.fonwall.ru/o/zn/novogodnie-fony-novogodniy-fon-novogodnie-oboi-s-novym-godom-g5gn.jpg?route=mid&amp;h=75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912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Нарисовали письма Деду Морозу</a:t>
            </a:r>
            <a:endParaRPr lang="ru-RU" b="1" dirty="0"/>
          </a:p>
        </p:txBody>
      </p:sp>
      <p:pic>
        <p:nvPicPr>
          <p:cNvPr id="7170" name="Picture 2" descr="C:\Users\Павлентий\Desktop\дет сад\фото\адвент календарь ср гр\Фото3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840" y="1412776"/>
            <a:ext cx="653003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342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-fotki.yandex.ru/get/4525/102699435.475/0_75ef8_c7ad5121_X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41375" cy="64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Снеговик принес письмо с заданием  от Деда Мороза </a:t>
            </a:r>
            <a:endParaRPr lang="ru-RU" sz="3600" b="1" dirty="0"/>
          </a:p>
        </p:txBody>
      </p:sp>
      <p:pic>
        <p:nvPicPr>
          <p:cNvPr id="4" name="Picture 2" descr="C:\Users\Павлентий\Desktop\дет сад\фото\для адвенткалендаря\Фото246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16354" y="2256254"/>
            <a:ext cx="492731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11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-fotki.yandex.ru/get/4525/102699435.475/0_75ef8_c7ad5121_X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41375" cy="64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Почтовые кармашки для писем от Деда Мороза</a:t>
            </a:r>
            <a:endParaRPr lang="ru-RU" b="1" dirty="0"/>
          </a:p>
        </p:txBody>
      </p:sp>
      <p:pic>
        <p:nvPicPr>
          <p:cNvPr id="4" name="Picture 2" descr="C:\Users\Павлентий\Desktop\дет сад\фото\адвент календарь ср гр\Фото297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6759569" cy="506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5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-fotki.yandex.ru/get/4525/102699435.475/0_75ef8_c7ad5121_X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41375" cy="64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Задание 1 </a:t>
            </a:r>
            <a:br>
              <a:rPr lang="ru-RU" sz="3600" b="1" dirty="0" smtClean="0"/>
            </a:br>
            <a:r>
              <a:rPr lang="ru-RU" sz="3600" b="1" dirty="0" smtClean="0"/>
              <a:t>Чтение сказок и рассматривание иллюстраций</a:t>
            </a:r>
            <a:endParaRPr lang="ru-RU" sz="3600" b="1" dirty="0"/>
          </a:p>
        </p:txBody>
      </p:sp>
      <p:pic>
        <p:nvPicPr>
          <p:cNvPr id="1026" name="Picture 2" descr="C:\Users\Павлентий\Desktop\дет сад\фото\адвенткалендарь\Фото247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60848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07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-fotki.yandex.ru/get/4525/102699435.475/0_75ef8_c7ad5121_X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41375" cy="64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Задание 2</a:t>
            </a:r>
            <a:r>
              <a:rPr lang="ru-RU" dirty="0" smtClean="0"/>
              <a:t>  </a:t>
            </a:r>
            <a:r>
              <a:rPr lang="ru-RU" b="1" dirty="0" smtClean="0"/>
              <a:t>«</a:t>
            </a:r>
            <a:r>
              <a:rPr lang="ru-RU" b="1" dirty="0"/>
              <a:t>Бусы на ёлку»</a:t>
            </a:r>
          </a:p>
        </p:txBody>
      </p:sp>
      <p:pic>
        <p:nvPicPr>
          <p:cNvPr id="9" name="Picture 2" descr="C:\Users\Павлентий\Desktop\дет сад\фото\для адвенткалендаря\Фото24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832648" cy="437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25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g-fotki.yandex.ru/get/4525/102699435.475/0_75ef8_c7ad5121_X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41375" cy="64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авлентий\Desktop\дет сад\фото\для адвенткалендаря\Фото24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59569" y="2310735"/>
            <a:ext cx="460943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Задание 2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«Бусы на ёлку»</a:t>
            </a:r>
            <a:endParaRPr lang="ru-RU" b="1" dirty="0"/>
          </a:p>
        </p:txBody>
      </p:sp>
      <p:pic>
        <p:nvPicPr>
          <p:cNvPr id="1027" name="Picture 3" descr="C:\Users\Павлентий\Desktop\дет сад\фото\для адвенткалендаря\Фото24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84" y="2130716"/>
            <a:ext cx="5089587" cy="38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62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-fotki.yandex.ru/get/4525/102699435.475/0_75ef8_c7ad5121_X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41375" cy="64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b="1" dirty="0" smtClean="0"/>
              <a:t>Задание 2 выполнено</a:t>
            </a:r>
            <a:endParaRPr lang="ru-RU" b="1" dirty="0"/>
          </a:p>
        </p:txBody>
      </p:sp>
      <p:pic>
        <p:nvPicPr>
          <p:cNvPr id="2051" name="Picture 3" descr="C:\Users\Павлентий\Desktop\дет сад\фото\для адвенткалендаря\Фото24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710478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43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mg-fotki.yandex.ru/get/4525/102699435.475/0_75ef8_c7ad5121_X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41375" cy="64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Задание 3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b="1" dirty="0" smtClean="0"/>
              <a:t>«Укрась ёлочку шариками»</a:t>
            </a:r>
            <a:endParaRPr lang="ru-RU" b="1" dirty="0"/>
          </a:p>
        </p:txBody>
      </p:sp>
      <p:pic>
        <p:nvPicPr>
          <p:cNvPr id="8194" name="Picture 2" descr="C:\Users\Павлентий\Desktop\дет сад\фото\для адвенткалендаря\Фото246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1538" y="2100525"/>
            <a:ext cx="5112568" cy="383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Павлентий\Desktop\дет сад\фото\для адвенткалендаря\IMG_20181224_0922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361555"/>
            <a:ext cx="480053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85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163</Words>
  <Application>Microsoft Office PowerPoint</Application>
  <PresentationFormat>Экран (4:3)</PresentationFormat>
  <Paragraphs>36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Адвент - календарь  «Как мы готовились к Новому году»</vt:lpstr>
      <vt:lpstr>Цель: создание праздничного новогоднего  настроения</vt:lpstr>
      <vt:lpstr>Снеговик принес письмо с заданием  от Деда Мороза </vt:lpstr>
      <vt:lpstr>Почтовые кармашки для писем от Деда Мороза</vt:lpstr>
      <vt:lpstr>Задание 1  Чтение сказок и рассматривание иллюстраций</vt:lpstr>
      <vt:lpstr>Задание 2  «Бусы на ёлку»</vt:lpstr>
      <vt:lpstr>Задание 2 «Бусы на ёлку»</vt:lpstr>
      <vt:lpstr>Задание 2 выполнено</vt:lpstr>
      <vt:lpstr>Задание 3  «Укрась ёлочку шариками»</vt:lpstr>
      <vt:lpstr>Задание 3 выполнено</vt:lpstr>
      <vt:lpstr>Задание 4 (домашнее)</vt:lpstr>
      <vt:lpstr>Задание 5 «Нарядите ёлочку»</vt:lpstr>
      <vt:lpstr>Задание 5 выполнено «Вот какая у нас ёлочка!»</vt:lpstr>
      <vt:lpstr>Адвент – календарь  средняя группа</vt:lpstr>
      <vt:lpstr>Изготовление коробочек для писем - сюрпризов</vt:lpstr>
      <vt:lpstr>Наш календарь ожидания Нового года</vt:lpstr>
      <vt:lpstr>Дружные снегурочки</vt:lpstr>
      <vt:lpstr>Задание «Раскрась Деда Мороза и Снегурочку»</vt:lpstr>
      <vt:lpstr>Презентация PowerPoint</vt:lpstr>
      <vt:lpstr>Объемная аппликация «Хозяйка Нового года»</vt:lpstr>
      <vt:lpstr>Задание «Сделать снежинку»</vt:lpstr>
      <vt:lpstr>Нарисовали письма Деду Морозу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адвенткалендарь</dc:title>
  <dc:creator>Павлентий</dc:creator>
  <cp:lastModifiedBy>Павлентий</cp:lastModifiedBy>
  <cp:revision>25</cp:revision>
  <dcterms:created xsi:type="dcterms:W3CDTF">2019-01-06T17:38:08Z</dcterms:created>
  <dcterms:modified xsi:type="dcterms:W3CDTF">2020-01-12T11:40:04Z</dcterms:modified>
</cp:coreProperties>
</file>