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Все о дождевых червяках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i037.radikal.ru/1101/48/53c634c6114c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2983" y="1600200"/>
            <a:ext cx="627803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12.fastpic.ru/big/2011/0112/2b/acdcfdd35f8e2d88f8eddc071e5ca62b.jpe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0" y="1757362"/>
            <a:ext cx="6604000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g703.imageshack.us/img703/7902/dozhdevyechervinevidimy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0" y="1757362"/>
            <a:ext cx="6604000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Поясок земляного червя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612067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Самый большой дождевой червь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Самый большой дождевой червь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6"/>
            <a:ext cx="619268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амый большой дождевой червь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12879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амый большой дождевой червь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624736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8</Words>
  <Application>Microsoft Office PowerPoint</Application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Все о дождевых червяках</vt:lpstr>
      <vt:lpstr>Слайд 2</vt:lpstr>
      <vt:lpstr>Слайд 3</vt:lpstr>
      <vt:lpstr>Слайд 4</vt:lpstr>
      <vt:lpstr>Слайд 5</vt:lpstr>
      <vt:lpstr>Самый большой дождевой червь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 о дождевых червяках</dc:title>
  <dc:creator>1</dc:creator>
  <cp:lastModifiedBy>1</cp:lastModifiedBy>
  <cp:revision>1</cp:revision>
  <dcterms:created xsi:type="dcterms:W3CDTF">2013-10-06T12:02:43Z</dcterms:created>
  <dcterms:modified xsi:type="dcterms:W3CDTF">2013-10-06T12:08:24Z</dcterms:modified>
</cp:coreProperties>
</file>