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94" d="100"/>
          <a:sy n="94" d="100"/>
        </p:scale>
        <p:origin x="-12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Голубая планета земля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Скафандр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g708.imageshack.us/img708/6599/0450046ee14c4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00200"/>
            <a:ext cx="432048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Человек в открытом космосе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file.mobilmusic.ru/88/b1/7b/10799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9127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.fromuz.com/forum/uploads/post-14317-1149438520_thum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68462"/>
            <a:ext cx="669674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fw.so/uploads/posts/2010-02/1265451177_berloga.net_14526946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938" y="1600200"/>
            <a:ext cx="6286124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457200" y="764705"/>
            <a:ext cx="4040188" cy="5760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Телескоп до наших дней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half" idx="3"/>
          </p:nvPr>
        </p:nvSpPr>
        <p:spPr>
          <a:xfrm>
            <a:off x="4645025" y="764703"/>
            <a:ext cx="4041775" cy="57606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Современный самый большой Альт - Азимутальный телескоп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484784"/>
            <a:ext cx="3747845" cy="457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2060848"/>
            <a:ext cx="4041775" cy="34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Планета Земля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54461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Атмосфера Земли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http://s.spynet.ru/uploads/images/0/7/0/0/0/2/2011/04/22/d2cce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96744" cy="475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Метеориты падающие на Землю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http://vizhevske.ru/uploads/images/00/55/75/2013/07/16/a66cb5cb6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40386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image.iha.com.tr/Contents/2013/03/15/HaberDetayi/IHA_20130315_28329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00808"/>
            <a:ext cx="40386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www.meteonova.ru/news/pictures/634960796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411" y="1600200"/>
            <a:ext cx="609517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Метеоритный дождь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pressa.tv/uploads/posts/2013-02/1361167481_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658937"/>
            <a:ext cx="66675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.dailymail.co.uk/i/pix/2011/08/10/article-2024208-00304B7500000258-834_634x5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351" y="1600200"/>
            <a:ext cx="591129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Метеорит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5-tub-ru.yandex.net/i?id=80074896-52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772816"/>
            <a:ext cx="57606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</TotalTime>
  <Words>30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Голубая планета земля</vt:lpstr>
      <vt:lpstr>Слайд 2</vt:lpstr>
      <vt:lpstr>Планета Земля</vt:lpstr>
      <vt:lpstr>Атмосфера Земли</vt:lpstr>
      <vt:lpstr>Метеориты падающие на Землю</vt:lpstr>
      <vt:lpstr>Слайд 6</vt:lpstr>
      <vt:lpstr>Метеоритный дождь</vt:lpstr>
      <vt:lpstr>Слайд 8</vt:lpstr>
      <vt:lpstr>Метеорит</vt:lpstr>
      <vt:lpstr>Скафандр</vt:lpstr>
      <vt:lpstr>Человек в открытом космосе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</cp:revision>
  <dcterms:created xsi:type="dcterms:W3CDTF">2013-10-01T16:12:45Z</dcterms:created>
  <dcterms:modified xsi:type="dcterms:W3CDTF">2013-10-04T20:33:35Z</dcterms:modified>
</cp:coreProperties>
</file>