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9" r:id="rId9"/>
    <p:sldId id="263" r:id="rId10"/>
    <p:sldId id="264" r:id="rId11"/>
    <p:sldId id="261" r:id="rId12"/>
    <p:sldId id="262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  <a:srgbClr val="3F915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авлентий\Desktop\дет сад\фоны для презентац лето\0_c2470_9336ce2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595"/>
            <a:ext cx="8809141" cy="63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36904" cy="482453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Отчет 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«Лето 2018»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</a:t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sz="3200" b="1" dirty="0" smtClean="0"/>
              <a:t>подготовила воспитатель: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Левченко Ольга Валерьевна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7016824" cy="864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МДОУ «Детский сад  «Малыш»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2018 год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Павлентий\Desktop\дет сад\фоны для презентац лето\besplatnye-fony-dlya-presentacii-powerpoi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День музыки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C:\Users\Павлентий\Desktop\дет сад\фото\день музыки 15 июня 2018\Фото2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8071" y="2061973"/>
            <a:ext cx="5190434" cy="389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авлентий\Desktop\дет сад\фото\день музыки 15 июня 2018\Фото2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9041" y="2061371"/>
            <a:ext cx="518561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6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Павлентий\Desktop\дет сад\фоны для презентац лето\besplatnye-fony-dlya-presentacii-powerpoi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3"/>
            <a:ext cx="894407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Экскурсия в библиотеку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«Будь здорова книжка» (мастер – класс)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авлентий\Desktop\дет сад\фото\библиотека 21 июня 2018\Фото2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2543" y="2214859"/>
            <a:ext cx="5173599" cy="38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авлентий\Desktop\дет сад\фото\библиотека 21 июня 2018\Фото2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6800" y="2211525"/>
            <a:ext cx="5177413" cy="38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6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авлентий\Desktop\дет сад\фоны для презентац лето\besplatnye-fony-dlya-presentacii-powerpoi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Экскурсия </a:t>
            </a:r>
            <a:r>
              <a:rPr lang="ru-RU" sz="4000" b="1" dirty="0">
                <a:solidFill>
                  <a:srgbClr val="7030A0"/>
                </a:solidFill>
              </a:rPr>
              <a:t>в библиотеку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«Будь здорова книжка» (мастер – класс)</a:t>
            </a:r>
            <a:endParaRPr lang="ru-RU" sz="4000" dirty="0"/>
          </a:p>
        </p:txBody>
      </p:sp>
      <p:pic>
        <p:nvPicPr>
          <p:cNvPr id="4" name="Picture 4" descr="C:\Users\Павлентий\Desktop\дет сад\фото\библиотека 21 июня 2018\Фото20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670" y="2168989"/>
            <a:ext cx="4927536" cy="37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Павлентий\Desktop\дет сад\фото\библиотека 21 июня 2018\Фото2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5300338" cy="39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9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Павлентий\Desktop\дет сад\фоны для презентац лето\0_8423f_26ad288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День хороших манер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97152"/>
            <a:ext cx="3816424" cy="11521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Постановка сказки </a:t>
            </a:r>
          </a:p>
          <a:p>
            <a:pPr marL="0" indent="0" algn="ctr">
              <a:buNone/>
            </a:pPr>
            <a:r>
              <a:rPr lang="ru-RU" b="1" dirty="0" smtClean="0"/>
              <a:t>«Два жадных медвежонка»</a:t>
            </a:r>
            <a:endParaRPr lang="ru-RU" b="1" dirty="0"/>
          </a:p>
        </p:txBody>
      </p:sp>
      <p:pic>
        <p:nvPicPr>
          <p:cNvPr id="12291" name="Picture 3" descr="C:\Users\Павлентий\Desktop\дет сад\фото\театр у малышей 29 июня\Фото2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73" y="2564904"/>
            <a:ext cx="4685084" cy="35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авлентий\Desktop\дет сад\фото\театр у малышей 29 июня\Фото2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039" y="692233"/>
            <a:ext cx="3456384" cy="460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932040" y="1628800"/>
            <a:ext cx="381642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Театр в гостях у малышей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978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Павлентий\Desktop\дет сад\фоны для презентац лето\besplatnye-fony-dlya-presentacii-powerpoi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498"/>
            <a:ext cx="8917570" cy="66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День пожарной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5979241"/>
            <a:ext cx="4429671" cy="4740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Эстафета «01»</a:t>
            </a:r>
            <a:endParaRPr lang="ru-RU" sz="3600" b="1" dirty="0"/>
          </a:p>
        </p:txBody>
      </p:sp>
      <p:pic>
        <p:nvPicPr>
          <p:cNvPr id="11266" name="Picture 2" descr="C:\Users\Павлентий\Desktop\дет сад\фото\пожарн безопасн\Фото2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9488" y="1801124"/>
            <a:ext cx="460943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Павлентий\Desktop\дет сад\фото\пожарн безопасн\Фото2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251" y="1824728"/>
            <a:ext cx="4549577" cy="34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9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Весь июнь мы не скучали </a:t>
            </a:r>
            <a:br>
              <a:rPr lang="ru-RU" b="1" dirty="0" smtClean="0"/>
            </a:br>
            <a:r>
              <a:rPr lang="ru-RU" b="1" dirty="0" smtClean="0"/>
              <a:t>Много нового узнали!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/>
          <a:lstStyle/>
          <a:p>
            <a:endParaRPr lang="ru-RU"/>
          </a:p>
        </p:txBody>
      </p:sp>
      <p:pic>
        <p:nvPicPr>
          <p:cNvPr id="15363" name="Picture 3" descr="C:\Users\Павлентий\Desktop\дет сад\фоны для презентац лето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7699"/>
            <a:ext cx="82809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0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Павлентий\Desktop\дет сад\фоны для презентац лето\0_8423f_26ad288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38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Международный День защиты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177" y="1237292"/>
            <a:ext cx="3314230" cy="5760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Утренний флэш-моб с родителями</a:t>
            </a:r>
          </a:p>
        </p:txBody>
      </p:sp>
      <p:pic>
        <p:nvPicPr>
          <p:cNvPr id="1026" name="Picture 2" descr="C:\Users\Павлентий\Desktop\дет сад\фото\1 июня 2018\Фото18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962" y="2617886"/>
            <a:ext cx="4417379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влентий\Desktop\дет сад\фото\1 июня 2018\Фото18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6991" y="2665651"/>
            <a:ext cx="4373497" cy="32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292080" y="5877272"/>
            <a:ext cx="3314230" cy="69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27984" y="1268760"/>
            <a:ext cx="4032448" cy="75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/>
              <a:t>Танец подготовительных групп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45074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авлентий\Desktop\дет сад\фоны для презентац лето\0_c2470_9336ce2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3" y="116632"/>
            <a:ext cx="8748835" cy="649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Международный День защиты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787" y="1257294"/>
            <a:ext cx="7501672" cy="50405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Конкурс рисунков на асфальте</a:t>
            </a:r>
            <a:endParaRPr lang="ru-RU" b="1" dirty="0"/>
          </a:p>
        </p:txBody>
      </p:sp>
      <p:pic>
        <p:nvPicPr>
          <p:cNvPr id="2050" name="Picture 2" descr="C:\Users\Павлентий\Desktop\дет сад\фото\1 июня 2018\Фото1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002" y="2494015"/>
            <a:ext cx="4505938" cy="337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влентий\Desktop\дет сад\фото\1 июня 2018\Фото18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3374" y="2497091"/>
            <a:ext cx="4530532" cy="33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7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Павлентий\Desktop\дет сад\фоны для презентац лето\besplatnye-fony-dlya-presentacii-powerpoi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3" y="116632"/>
            <a:ext cx="8971714" cy="66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6600"/>
                </a:solidFill>
              </a:rPr>
              <a:t>День семьи</a:t>
            </a:r>
            <a:endParaRPr lang="ru-RU" sz="6000" b="1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30842"/>
            <a:ext cx="8229600" cy="10665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Рассматривание фотоальбома «Моя семья» и рассказ о своей семье</a:t>
            </a:r>
            <a:endParaRPr lang="ru-RU" b="1" dirty="0"/>
          </a:p>
        </p:txBody>
      </p:sp>
      <p:pic>
        <p:nvPicPr>
          <p:cNvPr id="9218" name="Picture 2" descr="C:\Users\Павлентий\Desktop\дет сад\фото\день семьи\Фото1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081" y="1698799"/>
            <a:ext cx="432134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авлентий\Desktop\дет сад\фото\день семьи\Фото1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5103" y="1705202"/>
            <a:ext cx="4372538" cy="32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4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Павлентий\Desktop\дет сад\фоны для презентац лето\besplatnye-fony-dlya-presentacii-powerpoi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89505" cy="65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6600"/>
                </a:solidFill>
              </a:rPr>
              <a:t>День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3394720" cy="792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Игра «Профессии»</a:t>
            </a:r>
            <a:endParaRPr lang="ru-RU" b="1" dirty="0"/>
          </a:p>
        </p:txBody>
      </p:sp>
      <p:pic>
        <p:nvPicPr>
          <p:cNvPr id="10242" name="Picture 2" descr="C:\Users\Павлентий\Desktop\дет сад\фото\день семьи\Фото1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081" y="1881264"/>
            <a:ext cx="432135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авлентий\Desktop\дет сад\фото\день семьи\Фото1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8697" y="1916369"/>
            <a:ext cx="4280230" cy="32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106888" y="5661248"/>
            <a:ext cx="364157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Рисование </a:t>
            </a:r>
          </a:p>
          <a:p>
            <a:pPr marL="0" indent="0" algn="ctr">
              <a:buNone/>
            </a:pPr>
            <a:r>
              <a:rPr lang="ru-RU" b="1" dirty="0" smtClean="0"/>
              <a:t>«Моя семья на отдыхе»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982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Павлентий\Desktop\дет сад\фоны для презентац лето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846"/>
            <a:ext cx="8913889" cy="65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421E"/>
                </a:solidFill>
              </a:rPr>
              <a:t>День «Природный»</a:t>
            </a:r>
            <a:endParaRPr lang="ru-RU" b="1" dirty="0">
              <a:solidFill>
                <a:srgbClr val="00421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666" y="1052736"/>
            <a:ext cx="3145198" cy="8108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Беседа и загадки о временах года</a:t>
            </a:r>
            <a:endParaRPr lang="ru-RU" sz="2400" b="1" dirty="0"/>
          </a:p>
        </p:txBody>
      </p:sp>
      <p:pic>
        <p:nvPicPr>
          <p:cNvPr id="3074" name="Picture 2" descr="C:\Users\Павлентий\Desktop\дет сад\фото\13 июня день природы\Фото1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6315" y="2446945"/>
            <a:ext cx="4539938" cy="34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44008" y="6021288"/>
            <a:ext cx="3960440" cy="644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/>
          </a:p>
        </p:txBody>
      </p:sp>
      <p:pic>
        <p:nvPicPr>
          <p:cNvPr id="3075" name="Picture 3" descr="C:\Users\Павлентий\Desktop\дет сад\фото\13 июня день природы\Фото19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04" y="2276872"/>
            <a:ext cx="49935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499992" y="5899449"/>
            <a:ext cx="3960440" cy="644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ru-RU" sz="12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79802" y="1240528"/>
            <a:ext cx="4516611" cy="920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/>
              <a:t>Рисование в парах </a:t>
            </a:r>
          </a:p>
          <a:p>
            <a:pPr marL="0" indent="0" algn="ctr">
              <a:buNone/>
            </a:pPr>
            <a:r>
              <a:rPr lang="ru-RU" sz="2400" b="1" dirty="0" smtClean="0"/>
              <a:t>«Какой сегодня день?»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4404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Павлентий\Desktop\дет сад\фоны для презентац лето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40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rgbClr val="00421E"/>
                </a:solidFill>
              </a:rPr>
              <a:t>День «Природный»</a:t>
            </a:r>
            <a:endParaRPr lang="ru-RU" dirty="0">
              <a:solidFill>
                <a:srgbClr val="00421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44653"/>
            <a:ext cx="3826768" cy="6809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Рисование «Какой сегодня день?»</a:t>
            </a:r>
            <a:endParaRPr lang="ru-RU" sz="2800" b="1" dirty="0"/>
          </a:p>
        </p:txBody>
      </p:sp>
      <p:pic>
        <p:nvPicPr>
          <p:cNvPr id="4098" name="Picture 2" descr="C:\Users\Павлентий\Desktop\дет сад\фото\13 июня день природы\Фото1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4182"/>
            <a:ext cx="4173621" cy="312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авлентий\Desktop\дет сад\фото\13 июня день природы\Фото19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2416"/>
            <a:ext cx="4203868" cy="315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60032" y="1772816"/>
            <a:ext cx="3826768" cy="680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/>
              <a:t>Беседа «Берегите природу!»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878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Павлентий\Desktop\дет сад\фоны для презентац лето\0_8423f_26ad288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634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3F915A"/>
                </a:solidFill>
              </a:rPr>
              <a:t>День лекарственных растений</a:t>
            </a:r>
            <a:endParaRPr lang="ru-RU" b="1" dirty="0">
              <a:solidFill>
                <a:srgbClr val="3F915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396044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О</a:t>
            </a:r>
            <a:r>
              <a:rPr lang="ru-RU" sz="2000" b="1" dirty="0" smtClean="0"/>
              <a:t>тгадывание загадок и рассказы  по теме «Зелёная аптека»</a:t>
            </a:r>
            <a:endParaRPr lang="ru-RU" sz="2000" b="1" dirty="0"/>
          </a:p>
        </p:txBody>
      </p:sp>
      <p:pic>
        <p:nvPicPr>
          <p:cNvPr id="13314" name="Picture 2" descr="C:\Users\Павлентий\Desktop\дет сад\фото\день лекарс растений\Фото2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91" y="2701423"/>
            <a:ext cx="4545800" cy="340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Павлентий\Desktop\дет сад\фото\день лекарс растений\Фото2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8737" y="2701423"/>
            <a:ext cx="4545798" cy="34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94541" y="1221406"/>
            <a:ext cx="4041423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/>
              <a:t>Рисование «Моё любимое лекарственное растение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7665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Павлентий\Desktop\дет сад\фоны для презентац лето\besplatnye-fony-dlya-presentacii-powerpoi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126"/>
            <a:ext cx="8887875" cy="65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День музыки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36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авлентий\Desktop\дет сад\фото\день музыки 15 июня 2018\Фото2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732" y="2198598"/>
            <a:ext cx="4959220" cy="371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авлентий\Desktop\дет сад\фото\день музыки 15 июня 2018\Фото2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7445" y="2204606"/>
            <a:ext cx="5007264" cy="375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70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144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Отчет  «Лето 2018»                                             подготовила воспитатель:                               Левченко Ольга Валерьевна</vt:lpstr>
      <vt:lpstr>Международный День защиты детей</vt:lpstr>
      <vt:lpstr>Международный День защиты детей</vt:lpstr>
      <vt:lpstr>День семьи</vt:lpstr>
      <vt:lpstr>День семьи</vt:lpstr>
      <vt:lpstr>День «Природный»</vt:lpstr>
      <vt:lpstr>День «Природный»</vt:lpstr>
      <vt:lpstr>День лекарственных растений</vt:lpstr>
      <vt:lpstr>День музыки</vt:lpstr>
      <vt:lpstr>День музыки</vt:lpstr>
      <vt:lpstr>Экскурсия в библиотеку  «Будь здорова книжка» (мастер – класс)</vt:lpstr>
      <vt:lpstr>Экскурсия в библиотеку  «Будь здорова книжка» (мастер – класс)</vt:lpstr>
      <vt:lpstr>День хороших манер</vt:lpstr>
      <vt:lpstr>День пожарной безопасности</vt:lpstr>
      <vt:lpstr>Весь июнь мы не скучали  Много нового узнали!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«Лето 2018»                           подготовила воспитатель:                               Левченко Ольга Валерьевна</dc:title>
  <dc:creator>Павлентий</dc:creator>
  <cp:lastModifiedBy>Павлентий</cp:lastModifiedBy>
  <cp:revision>13</cp:revision>
  <dcterms:created xsi:type="dcterms:W3CDTF">2018-07-09T18:11:12Z</dcterms:created>
  <dcterms:modified xsi:type="dcterms:W3CDTF">2018-07-09T19:46:29Z</dcterms:modified>
</cp:coreProperties>
</file>