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Павлентий\Desktop\дет сад\фоны для презентац лето\1425553201_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" y="188640"/>
            <a:ext cx="898455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Отчет «Лето 2018»</a:t>
            </a:r>
            <a:br>
              <a:rPr lang="ru-RU" sz="6000" b="1" dirty="0" smtClean="0">
                <a:solidFill>
                  <a:srgbClr val="00B0F0"/>
                </a:solidFill>
              </a:rPr>
            </a:br>
            <a:r>
              <a:rPr lang="ru-RU" sz="6000" b="1" dirty="0" smtClean="0">
                <a:solidFill>
                  <a:srgbClr val="00B0F0"/>
                </a:solidFill>
              </a:rPr>
              <a:t>группа «Колокольчик»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736304"/>
          </a:xfrm>
        </p:spPr>
        <p:txBody>
          <a:bodyPr>
            <a:normAutofit fontScale="40000" lnSpcReduction="20000"/>
          </a:bodyPr>
          <a:lstStyle/>
          <a:p>
            <a:pPr marL="0" indent="0" algn="r">
              <a:buNone/>
            </a:pPr>
            <a:r>
              <a:rPr lang="ru-RU" sz="6700" b="1" dirty="0" smtClean="0"/>
              <a:t>Выполнили: Бабаева М. Н. </a:t>
            </a:r>
          </a:p>
          <a:p>
            <a:pPr marL="0" indent="0" algn="r">
              <a:buNone/>
            </a:pPr>
            <a:r>
              <a:rPr lang="ru-RU" sz="6700" b="1" dirty="0" smtClean="0"/>
              <a:t>Левченко О. 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b="1" dirty="0"/>
              <a:t>г</a:t>
            </a:r>
            <a:r>
              <a:rPr lang="ru-RU" sz="6000" b="1" dirty="0" smtClean="0"/>
              <a:t>. Переславль – Залесский, </a:t>
            </a:r>
          </a:p>
          <a:p>
            <a:pPr marL="0" indent="0" algn="ctr">
              <a:buNone/>
            </a:pPr>
            <a:r>
              <a:rPr lang="ru-RU" sz="6000" b="1" dirty="0" smtClean="0"/>
              <a:t>2018 год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98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авлентий\Desktop\дет сад\фоны для презентац лето\2Bjn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3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День пожарной безопасности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Uzver'\Desktop\20180709_08440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3861048"/>
            <a:ext cx="5007496" cy="276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авлентий\Desktop\дет сад\младшая группа\фото пожарн безопасн\Фото21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5112568" cy="3890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67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авлентий\Desktop\дет сад\фоны для презентац лето\2Bjn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животных</a:t>
            </a:r>
            <a:endParaRPr lang="ru-RU" b="1" dirty="0"/>
          </a:p>
        </p:txBody>
      </p:sp>
      <p:pic>
        <p:nvPicPr>
          <p:cNvPr id="4" name="Объект 3" descr="C:\Users\Uzver'\Desktop\20180709_08531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8071" y="2924944"/>
            <a:ext cx="6231632" cy="3553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zver'\Desktop\20180709_0853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63887" y="1196752"/>
            <a:ext cx="5220345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0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авлентий\Desktop\дет сад\фоны для презентац лето\2Bjn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День безопасности на дороге</a:t>
            </a:r>
            <a:endParaRPr lang="ru-RU" b="1" dirty="0"/>
          </a:p>
        </p:txBody>
      </p:sp>
      <p:pic>
        <p:nvPicPr>
          <p:cNvPr id="4" name="Объект 3" descr="C:\Users\Павлентий\Desktop\дет сад\младшая группа\фото безопас на дороге\Фото215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680520" cy="344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авлентий\Desktop\дет сад\младшая группа\фото безопас на дороге\Фото21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05552"/>
            <a:ext cx="4641741" cy="3363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98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авлентий\Desktop\дет сад\фоны для презентац лето\0_8423f_26ad288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0" y="116632"/>
            <a:ext cx="902853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День безопасности в лесу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Павлентий\Desktop\дет сад\младшая группа\фото пожарн безопасн\Фото216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0217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17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авлентий\Desktop\дет сад\фоны для презентац лето\2Bjn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День солнца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C:\Users\Павлентий\Desktop\дет сад\младшая группа\ФОТО ДЕНЬ СОЛНЦА\Фото21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5757" y="1826037"/>
            <a:ext cx="4879469" cy="34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C:\Users\Павлентий\Desktop\дет сад\младшая группа\ФОТО ДЕНЬ СОЛНЦА\Фото2176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5507396" cy="4023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60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16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лентий\Desktop\дет сад\фоны для презентац лето\0_c2470_9336ce2b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09009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День друзей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Павлентий\Desktop\дет сад\младшая группа\ФОТО ДЕНЬ ДРУЗЕЙ\Фото21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0338" y="1726724"/>
            <a:ext cx="4498027" cy="35150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573325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Лучшие друзья группы «Колокольчик»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191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влентий\Desktop\дет сад\фоны для презентац лето\1425553201_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День цветов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Uzver'\Desktop\Новая папка (4)\20180615_0912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3369418"/>
            <a:ext cx="5400600" cy="305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C:\Users\Uzver'\Desktop\Новая папка (4)\20180620_111455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82453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34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авлентий\Desktop\дет сад\фоны для презентац лето\1425553201_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" y="188640"/>
            <a:ext cx="895400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День цветов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Uzver'\Desktop\Новая папка (4)\20180615_09260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1840" y="1124744"/>
            <a:ext cx="5616624" cy="319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zver'\Desktop\Новая папка (4)\20180703_0906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7" y="3465004"/>
            <a:ext cx="5472608" cy="3123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84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авлентий\Desktop\дет сад\фоны для презентац лето\2Bjn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"/>
            <a:ext cx="9109520" cy="68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День театра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 descr="C:\Users\Uzver'\Desktop\Новая папка (4)\20180629_10475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43629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49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авлентий\Desktop\дет сад\фоны для презентац лето\2Bjn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семьи, любви и верности</a:t>
            </a:r>
            <a:endParaRPr lang="ru-RU" dirty="0"/>
          </a:p>
        </p:txBody>
      </p:sp>
      <p:pic>
        <p:nvPicPr>
          <p:cNvPr id="4" name="Объект 3" descr="C:\Users\Uzver'\Desktop\Новая папка (4)\20180703_10552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1340768"/>
            <a:ext cx="842493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46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авлентий\Desktop\дет сад\фоны для презентац лето\2Bjn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рыболовства</a:t>
            </a:r>
            <a:endParaRPr lang="ru-RU" b="1" dirty="0"/>
          </a:p>
        </p:txBody>
      </p:sp>
      <p:pic>
        <p:nvPicPr>
          <p:cNvPr id="5" name="Рисунок 4" descr="C:\Users\Uzver'\Desktop\Новая папка (4)\20180619_0906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1224462"/>
            <a:ext cx="5616624" cy="314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C:\Users\Uzver'\Desktop\Новая папка (4)\20180629_095346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07904" y="3645024"/>
            <a:ext cx="5295528" cy="2977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33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авлентий\Desktop\дет сад\фоны для презентац лето\1425553201_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9036496" cy="657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День спорта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Uzver'\Desktop\лето\20180621_1017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47864" y="908720"/>
            <a:ext cx="5616624" cy="333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C:\Users\Uzver'\Desktop\лето\20180504_160007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8" y="3429000"/>
            <a:ext cx="5583560" cy="3265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99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авлентий\Desktop\дет сад\фоны для презентац лето\2Bjn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День воды</a:t>
            </a:r>
            <a:endParaRPr lang="ru-RU" b="1" dirty="0"/>
          </a:p>
        </p:txBody>
      </p:sp>
      <p:pic>
        <p:nvPicPr>
          <p:cNvPr id="4" name="Объект 3" descr="C:\Users\Uzver'\Desktop\лето\20180628_10224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20462" y="3501008"/>
            <a:ext cx="5566946" cy="312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3" y="1124744"/>
            <a:ext cx="547260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722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66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Отчет «Лето 2018» группа «Колокольчик»</vt:lpstr>
      <vt:lpstr>День друзей</vt:lpstr>
      <vt:lpstr>День цветов</vt:lpstr>
      <vt:lpstr>День цветов</vt:lpstr>
      <vt:lpstr>День театра</vt:lpstr>
      <vt:lpstr>День семьи, любви и верности</vt:lpstr>
      <vt:lpstr>День рыболовства</vt:lpstr>
      <vt:lpstr>День спорта</vt:lpstr>
      <vt:lpstr>День воды</vt:lpstr>
      <vt:lpstr>День пожарной безопасности</vt:lpstr>
      <vt:lpstr>День животных</vt:lpstr>
      <vt:lpstr>День безопасности на дороге</vt:lpstr>
      <vt:lpstr>День безопасности в лесу</vt:lpstr>
      <vt:lpstr>День солнца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«Лето 2018» группа «Колокольчик»</dc:title>
  <dc:creator>Павлентий</dc:creator>
  <cp:lastModifiedBy>Павлентий</cp:lastModifiedBy>
  <cp:revision>5</cp:revision>
  <dcterms:created xsi:type="dcterms:W3CDTF">2018-07-10T16:33:32Z</dcterms:created>
  <dcterms:modified xsi:type="dcterms:W3CDTF">2018-07-10T18:01:17Z</dcterms:modified>
</cp:coreProperties>
</file>