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66" r:id="rId5"/>
    <p:sldId id="269" r:id="rId6"/>
    <p:sldId id="295" r:id="rId7"/>
    <p:sldId id="294" r:id="rId8"/>
    <p:sldId id="291" r:id="rId9"/>
    <p:sldId id="290" r:id="rId10"/>
    <p:sldId id="29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8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1076;&#1077;&#1082;&#1072;&#1073;&#1088;&#1100;/&#1053;&#1072;&#1088;&#1086;&#1076;&#1099;%20&#1056;&#1086;&#1089;&#1089;&#1080;&#1080;%20-%20&#1058;&#1072;&#1090;&#1072;&#1088;&#1099;.pptx" TargetMode="External"/><Relationship Id="rId13" Type="http://schemas.openxmlformats.org/officeDocument/2006/relationships/hyperlink" Target="&#1060;&#1077;&#1074;&#1088;&#1072;&#1083;&#1100;/&#1053;&#1072;&#1088;&#1086;&#1076;&#1099;%20&#1056;&#1086;&#1089;&#1089;&#1080;&#1080;%20-%20&#1053;&#1077;&#1085;&#1094;&#1099;.pptx" TargetMode="External"/><Relationship Id="rId18" Type="http://schemas.openxmlformats.org/officeDocument/2006/relationships/hyperlink" Target="&#1052;&#1072;&#1088;&#1090;/&#1053;&#1072;&#1088;&#1086;&#1076;&#1099;%20&#1056;&#1086;&#1089;&#1089;&#1080;&#1080;%20-&#1061;&#1072;&#1085;&#1090;&#1099;.pptx" TargetMode="External"/><Relationship Id="rId26" Type="http://schemas.openxmlformats.org/officeDocument/2006/relationships/hyperlink" Target="&#1055;&#1088;&#1086;&#1076;&#1091;&#1082;&#1090;&#1080;&#1074;&#1085;&#1072;&#1103;%20&#1076;&#1077;&#1103;&#1090;&#1077;&#1083;&#1100;&#1085;&#1086;&#1089;&#1090;&#1100;.docx" TargetMode="External"/><Relationship Id="rId3" Type="http://schemas.openxmlformats.org/officeDocument/2006/relationships/image" Target="../media/image15.png"/><Relationship Id="rId21" Type="http://schemas.openxmlformats.org/officeDocument/2006/relationships/hyperlink" Target="&#1040;&#1087;&#1088;&#1077;&#1083;&#1100;/&#1053;&#1072;&#1088;&#1086;&#1076;&#1099;%20&#1056;&#1086;&#1089;&#1089;&#1080;&#1080;%20-%20&#1063;&#1091;&#1074;&#1072;&#1096;&#1080;.pptx" TargetMode="External"/><Relationship Id="rId7" Type="http://schemas.openxmlformats.org/officeDocument/2006/relationships/hyperlink" Target="&#1076;&#1077;&#1082;&#1072;&#1073;&#1088;&#1100;/&#1053;&#1072;&#1088;&#1086;&#1076;&#1099;%20&#1056;&#1086;&#1089;&#1089;&#1080;&#1080;%20-%20&#1050;&#1072;&#1083;&#1084;&#1099;&#1082;&#1080;.pptx" TargetMode="External"/><Relationship Id="rId12" Type="http://schemas.openxmlformats.org/officeDocument/2006/relationships/hyperlink" Target="&#1103;&#1085;&#1074;&#1072;&#1088;&#1100;/&#1053;&#1072;&#1088;&#1086;&#1076;&#1099;%20&#1056;&#1086;&#1089;&#1089;&#1080;&#1080;%20-%20&#1069;&#1074;&#1077;&#1085;&#1099;.pptx" TargetMode="External"/><Relationship Id="rId17" Type="http://schemas.openxmlformats.org/officeDocument/2006/relationships/hyperlink" Target="&#1052;&#1072;&#1088;&#1090;/&#1053;&#1072;&#1088;&#1086;&#1076;&#1099;%20&#1056;&#1086;&#1089;&#1089;&#1080;&#1080;%20-&#1041;&#1091;&#1088;&#1103;&#1090;&#1099;.pptx" TargetMode="External"/><Relationship Id="rId25" Type="http://schemas.openxmlformats.org/officeDocument/2006/relationships/hyperlink" Target="&#1048;&#1075;&#1088;&#1072;%20&#1056;&#1086;&#1089;&#1089;&#1080;&#1103;%20&#1076;&#1088;&#1091;&#1078;&#1085;&#1072;&#1103;%20&#1089;&#1090;&#1088;&#1072;&#1085;&#1072;.docx" TargetMode="External"/><Relationship Id="rId2" Type="http://schemas.openxmlformats.org/officeDocument/2006/relationships/hyperlink" Target="&#1085;&#1086;&#1103;&#1073;&#1088;&#1100;/&#1054;&#1073;&#1099;&#1095;&#1072;&#1080;%20&#1080;%20&#1090;&#1088;&#1072;&#1076;&#1080;&#1094;&#1080;&#1080;%20&#1088;&#1091;&#1089;&#1089;&#1082;&#1086;&#1075;&#1086;%20&#1085;&#1072;&#1088;&#1086;&#1076;&#1072;" TargetMode="External"/><Relationship Id="rId16" Type="http://schemas.openxmlformats.org/officeDocument/2006/relationships/hyperlink" Target="&#1052;&#1072;&#1088;&#1090;/&#1053;&#1072;&#1088;&#1086;&#1076;&#1099;%20&#1056;&#1086;&#1089;&#1089;&#1080;&#1080;%20-%20&#1059;&#1076;&#1084;&#1091;&#1088;&#1090;&#1099;.pptx" TargetMode="External"/><Relationship Id="rId20" Type="http://schemas.openxmlformats.org/officeDocument/2006/relationships/hyperlink" Target="&#1040;&#1087;&#1088;&#1077;&#1083;&#1100;/&#1053;&#1072;&#1088;&#1086;&#1076;&#1099;%20&#1056;&#1086;&#1089;&#1089;&#1080;&#1080;%20-%20&#1052;&#1086;&#1088;&#1076;&#1086;&#1074;&#1094;&#1099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5;&#1086;&#1103;&#1073;&#1088;&#1100;/&#1053;&#1072;&#1088;&#1086;&#1076;&#1099;%20&#1056;&#1086;&#1089;&#1089;&#1080;&#1080;%20-%20&#1050;&#1072;&#1088;&#1077;&#1083;&#1099;.pptx" TargetMode="External"/><Relationship Id="rId11" Type="http://schemas.openxmlformats.org/officeDocument/2006/relationships/hyperlink" Target="&#1103;&#1085;&#1074;&#1072;&#1088;&#1100;/&#1053;&#1072;&#1088;&#1086;&#1076;&#1099;%20&#1056;&#1086;&#1089;&#1089;&#1080;&#1080;%20-%20&#1050;&#1086;&#1088;&#1103;&#1082;&#1080;.pptx" TargetMode="External"/><Relationship Id="rId24" Type="http://schemas.openxmlformats.org/officeDocument/2006/relationships/hyperlink" Target="&#1050;&#1072;&#1088;&#1090;&#1086;&#1090;&#1077;&#1082;&#1072;%20&#1048;&#1075;&#1088;&#1099;%20&#1085;&#1072;&#1088;&#1086;&#1076;&#1086;&#1074;%20&#1056;&#1086;&#1089;&#1089;&#1080;&#1080;.docx" TargetMode="External"/><Relationship Id="rId5" Type="http://schemas.openxmlformats.org/officeDocument/2006/relationships/hyperlink" Target="&#1085;&#1086;&#1103;&#1073;&#1088;&#1100;/&#1054;&#1073;&#1099;&#1095;&#1072;&#1080;%20&#1080;%20&#1090;&#1088;&#1072;&#1076;&#1080;&#1094;&#1080;&#1080;%20&#1088;&#1091;&#1089;&#1089;&#1082;&#1086;&#1075;&#1086;%20&#1085;&#1072;&#1088;&#1086;&#1076;&#1072;.pptx" TargetMode="External"/><Relationship Id="rId15" Type="http://schemas.openxmlformats.org/officeDocument/2006/relationships/hyperlink" Target="&#1060;&#1077;&#1074;&#1088;&#1072;&#1083;&#1100;/&#1053;&#1072;&#1088;&#1086;&#1076;&#1099;%20&#1056;&#1086;&#1089;&#1089;&#1080;&#1080;%20-%20&#1071;&#1082;&#1091;&#1090;&#1099;.pptx" TargetMode="External"/><Relationship Id="rId23" Type="http://schemas.openxmlformats.org/officeDocument/2006/relationships/hyperlink" Target="&#1089;&#1082;&#1072;&#1079;&#1082;&#1080;%20&#1085;&#1072;&#1088;&#1086;&#1076;&#1086;&#1074;%20&#1056;&#1086;&#1089;&#1089;&#1080;&#1080;.docx" TargetMode="External"/><Relationship Id="rId28" Type="http://schemas.openxmlformats.org/officeDocument/2006/relationships/hyperlink" Target="&#1080;&#1075;&#1088;&#1072;%20&#1088;&#1086;&#1089;&#1089;&#1080;&#1103;%20&#1076;&#1088;&#1091;&#1078;&#1085;&#1072;&#1103;%20&#1089;&#1090;&#1088;&#1072;&#1085;&#1072;1/&#1082;&#1072;&#1088;&#1090;&#1080;&#1085;&#1082;&#1080;%20&#1082;%20&#1080;&#1075;&#1088;&#1077;.docx" TargetMode="External"/><Relationship Id="rId10" Type="http://schemas.openxmlformats.org/officeDocument/2006/relationships/hyperlink" Target="&#1103;&#1085;&#1074;&#1072;&#1088;&#1100;/&#1053;&#1072;&#1088;&#1086;&#1076;&#1099;%20&#1056;&#1086;&#1089;&#1089;&#1080;&#1080;%20-%20&#1041;&#1072;&#1096;&#1082;&#1080;&#1088;&#1099;.pptx" TargetMode="External"/><Relationship Id="rId19" Type="http://schemas.openxmlformats.org/officeDocument/2006/relationships/hyperlink" Target="&#1040;&#1087;&#1088;&#1077;&#1083;&#1100;/&#1053;&#1072;&#1088;&#1086;&#1076;&#1099;%20&#1056;&#1086;&#1089;&#1089;&#1080;&#1080;%20-%20&#1052;&#1072;&#1088;&#1080;&#1081;&#1094;&#1099;.pptx" TargetMode="External"/><Relationship Id="rId4" Type="http://schemas.openxmlformats.org/officeDocument/2006/relationships/hyperlink" Target="&#1085;&#1086;&#1103;&#1073;&#1088;&#1100;/&#1063;&#1090;&#1086;%20&#1084;&#1099;%20&#1079;&#1085;&#1072;&#1077;&#1084;%20&#1086;%20&#1085;&#1072;&#1096;&#1077;&#1081;%20&#1089;&#1090;&#1088;&#1072;&#1085;&#1077;.zip" TargetMode="External"/><Relationship Id="rId9" Type="http://schemas.openxmlformats.org/officeDocument/2006/relationships/hyperlink" Target="&#1076;&#1077;&#1082;&#1072;&#1073;&#1088;&#1100;/&#1053;&#1072;&#1088;&#1086;&#1076;&#1099;%20&#1056;&#1086;&#1089;&#1089;&#1080;&#1080;%20-%20&#1063;&#1077;&#1095;&#1077;&#1085;&#1094;&#1099;.pptx" TargetMode="External"/><Relationship Id="rId14" Type="http://schemas.openxmlformats.org/officeDocument/2006/relationships/hyperlink" Target="&#1060;&#1077;&#1074;&#1088;&#1072;&#1083;&#1100;/&#1053;&#1072;&#1088;&#1086;&#1076;&#1099;%20&#1056;&#1086;&#1089;&#1089;&#1080;&#1080;%20-%20&#1063;&#1091;&#1082;&#1095;&#1080;.pptx" TargetMode="External"/><Relationship Id="rId22" Type="http://schemas.openxmlformats.org/officeDocument/2006/relationships/hyperlink" Target="&#1056;&#1072;&#1089;&#1082;&#1088;&#1072;&#1089;&#1082;&#1080;%20&#1053;&#1072;&#1088;&#1086;&#1076;&#1099;%20&#1056;&#1086;&#1089;&#1089;&#1080;&#1080;.docx" TargetMode="External"/><Relationship Id="rId27" Type="http://schemas.openxmlformats.org/officeDocument/2006/relationships/hyperlink" Target="&#1052;&#1072;&#1081;/&#1050;&#1074;&#1077;&#1089;&#1090;%20&#1080;&#1075;&#1088;&#1072;%20&#1055;&#1091;&#1090;&#1077;&#1096;&#1077;&#1089;&#1090;&#1074;&#1080;&#1077;%20&#1087;&#1086;%20&#1056;&#1086;&#1089;&#1089;&#1080;&#1080;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elizovo.kamafisha.ru/wp-content/uploads/sites/3/2020/03/9f18da80d9c8daa116f7458ca663c38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" y="0"/>
            <a:ext cx="9138280" cy="684961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95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«Народы России»</a:t>
            </a:r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Автор проекта: </a:t>
            </a:r>
            <a:endParaRPr lang="ru-RU" sz="19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воспитатель </a:t>
            </a:r>
          </a:p>
          <a:p>
            <a:pPr marL="0" indent="0" algn="r"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Левченко </a:t>
            </a:r>
          </a:p>
          <a:p>
            <a:pPr marL="0" indent="0" algn="r"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Ольга Валерьевна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г. Переславль – Залесский, 2020 -2021 г.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«Детский сад «Малыш»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463"/>
            <a:ext cx="91392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4" action="ppaction://hlinkfile"/>
              </a:rPr>
              <a:t>Презентация «Что мы знаем о нашей стране»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5" action="ppaction://hlinkpres?slideindex=1&amp;slidetitle="/>
              </a:rPr>
              <a:t>Презентация «Обычаи и традиции русского народа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6" action="ppaction://hlinkpres?slideindex=1&amp;slidetitle="/>
              </a:rPr>
              <a:t>Презентация «Народы России – Карелы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7" action="ppaction://hlinkpres?slideindex=1&amp;slidetitle="/>
              </a:rPr>
              <a:t>Презентация «Народы России – Калмыки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8" action="ppaction://hlinkpres?slideindex=1&amp;slidetitle="/>
              </a:rPr>
              <a:t>Презентация «Народы России – Татары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9" action="ppaction://hlinkpres?slideindex=1&amp;slidetitle="/>
              </a:rPr>
              <a:t>Презентация «Народы России – Чеченцы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0" action="ppaction://hlinkpres?slideindex=1&amp;slidetitle="/>
              </a:rPr>
              <a:t>Презентация «Народы России – Башкиры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1" action="ppaction://hlinkpres?slideindex=1&amp;slidetitle="/>
              </a:rPr>
              <a:t>Презентация «Народы России – Коряки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2" action="ppaction://hlinkpres?slideindex=1&amp;slidetitle="/>
              </a:rPr>
              <a:t>Презентация «Народы России – Эвены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3" action="ppaction://hlinkpres?slideindex=1&amp;slidetitle="/>
              </a:rPr>
              <a:t>Презентация «Народы России – Ненцы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4" action="ppaction://hlinkpres?slideindex=1&amp;slidetitle="/>
              </a:rPr>
              <a:t>Презентация «Народы России – Чукчи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5" action="ppaction://hlinkpres?slideindex=1&amp;slidetitle="/>
              </a:rPr>
              <a:t>Презентация «Народы России – Якуты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6" action="ppaction://hlinkpres?slideindex=1&amp;slidetitle="/>
              </a:rPr>
              <a:t>Презентация «Народы России – Удмурты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7" action="ppaction://hlinkpres?slideindex=1&amp;slidetitle="/>
              </a:rPr>
              <a:t>Презентация «Народы России –Буряты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8" action="ppaction://hlinkpres?slideindex=1&amp;slidetitle="/>
              </a:rPr>
              <a:t>Презентация «Народы России –Ханты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19" action="ppaction://hlinkpres?slideindex=1&amp;slidetitle="/>
              </a:rPr>
              <a:t>Презентация «Народы России – Марийцы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20" action="ppaction://hlinkpres?slideindex=1&amp;slidetitle="/>
              </a:rPr>
              <a:t>Презентация «Народы России – Мордовцы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21" action="ppaction://hlinkpres?slideindex=1&amp;slidetitle="/>
              </a:rPr>
              <a:t>Презентация «Народы России – Чуваши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22" action="ppaction://hlinkfile"/>
              </a:rPr>
              <a:t>Раскраски «Народы России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>
                <a:hlinkClick r:id="rId23" action="ppaction://hlinkfile"/>
              </a:rPr>
              <a:t>С</a:t>
            </a:r>
            <a:r>
              <a:rPr lang="ru-RU" dirty="0" smtClean="0">
                <a:hlinkClick r:id="rId23" action="ppaction://hlinkfile"/>
              </a:rPr>
              <a:t>казки народов России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24" action="ppaction://hlinkfile"/>
              </a:rPr>
              <a:t>Картотека «Игры народов России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25" action="ppaction://hlinkfile"/>
              </a:rPr>
              <a:t>Игра «Россия - дружная страна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>
                <a:hlinkClick r:id="rId26" action="ppaction://hlinkfile"/>
              </a:rPr>
              <a:t>Продуктивная деятельность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hlinkClick r:id="rId27" action="ppaction://hlinkfile"/>
              </a:rPr>
              <a:t>Квест</a:t>
            </a:r>
            <a:r>
              <a:rPr lang="ru-RU" dirty="0" smtClean="0">
                <a:hlinkClick r:id="rId27" action="ppaction://hlinkfile"/>
              </a:rPr>
              <a:t>- игра «Путешествие по России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>
                <a:hlinkClick r:id="rId28" action="ppaction://hlinkfile"/>
              </a:rPr>
              <a:t>И</a:t>
            </a:r>
            <a:r>
              <a:rPr lang="ru-RU" dirty="0" smtClean="0">
                <a:hlinkClick r:id="rId28" action="ppaction://hlinkfile"/>
              </a:rPr>
              <a:t>гра «Россия- дружная страна» Картинки к игре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8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caa/000c68b9-8809c2bf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30" y="188640"/>
            <a:ext cx="8463960" cy="165618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4000" b="1" dirty="0">
                <a:solidFill>
                  <a:srgbClr val="C00000"/>
                </a:solidFill>
              </a:rPr>
              <a:t>Цель: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lang="ru-RU" sz="31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1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создание 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условий для  формирования представлений </a:t>
            </a:r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о России как о многонациональном 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государстве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340" y="1988840"/>
            <a:ext cx="82296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64904"/>
            <a:ext cx="85119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углублять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и уточнять представления о Родине — России;</a:t>
            </a:r>
          </a:p>
          <a:p>
            <a:pPr marL="5143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формировать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первоначальные представления о государстве, его символах (флаг, герб, гимн);</a:t>
            </a:r>
          </a:p>
          <a:p>
            <a:pPr marL="5143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дать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детям знания о многообразии народов проживающих на территории России;</a:t>
            </a:r>
          </a:p>
          <a:p>
            <a:pPr marL="5143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воспитывать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любовь к своей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стране,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чувства патриотизма и гордости за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Родину, толерантность к жителям других национальностей;</a:t>
            </a:r>
          </a:p>
          <a:p>
            <a:pPr marL="5143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обобщить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расширить знания детей  о традициях, играх, кухни, костюмах, жилище, сказках народов России (русские, татары, удмурты, марийцы, чеченцы, ненцы, коряки, чукчи, карелы, башкиры, калмыки, буряты, ханты, эвены, якуты);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   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развивать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умения рассуждать, сопоставлять, делать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выводы;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0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   </a:t>
            </a:r>
            <a:r>
              <a:rPr lang="ru-RU" b="1" i="0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развивать </a:t>
            </a:r>
            <a:r>
              <a:rPr lang="ru-RU" b="1" i="0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творческие способности дошкольников к различным видам      деятельности</a:t>
            </a:r>
            <a:endParaRPr lang="ru-RU" b="1" i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caa/000c68b9-8809c2bf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Ожидаемые результаты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Пополнение знаний о народах России;</a:t>
            </a:r>
          </a:p>
          <a:p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Представление о некоторых традициях, обычаях, жилищах, кухне разных народо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в;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Знакомство с национальными играми, сказками, костюмами;</a:t>
            </a:r>
          </a:p>
          <a:p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Овладение умениями сравнивать, наблюдать, анализировать, задавать вопросы, делать выводы;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Проявление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внимания и уважения к людям разной национальности.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xn--b1aaswr.xn--p1ai/wp-content/uploads/2015/03/fon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" y="33536"/>
            <a:ext cx="9136144" cy="68244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709" y="188640"/>
            <a:ext cx="8229600" cy="5114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Основной этап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авлентий\Desktop\олина\дет сад\фото\народы россии\IMG202010230907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9" y="700076"/>
            <a:ext cx="3908769" cy="5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влентий\Desktop\олина\дет сад\фото\народы россии\IMG202010230918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00076"/>
            <a:ext cx="3800277" cy="50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flipV="1">
            <a:off x="4067904" y="5764083"/>
            <a:ext cx="4592405" cy="873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576408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Просмотр презентации «Что мы знаем о своей </a:t>
            </a:r>
            <a:r>
              <a:rPr lang="ru-RU" sz="2400" b="1" dirty="0" smtClean="0">
                <a:solidFill>
                  <a:srgbClr val="002060"/>
                </a:solidFill>
              </a:rPr>
              <a:t>стране?»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00387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Беседа «Наша Родина – Россия»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xn--b1aaswr.xn--p1ai/wp-content/uploads/2015/03/fon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" y="33536"/>
            <a:ext cx="9136144" cy="68244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5" y="188640"/>
            <a:ext cx="8640937" cy="79208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C00000"/>
                </a:solidFill>
                <a:ea typeface="+mn-ea"/>
                <a:cs typeface="+mn-cs"/>
              </a:rPr>
              <a:t>Обычаи </a:t>
            </a:r>
            <a: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  <a:t>и традиции русского </a:t>
            </a:r>
            <a:r>
              <a:rPr lang="ru-RU" sz="3200" b="1" dirty="0" smtClean="0">
                <a:solidFill>
                  <a:srgbClr val="C00000"/>
                </a:solidFill>
                <a:ea typeface="+mn-ea"/>
                <a:cs typeface="+mn-cs"/>
              </a:rPr>
              <a:t>народа</a:t>
            </a:r>
            <a: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Павлентий\Desktop\олина\дет сад\фото\народы россии\IMG202011180844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5" y="1777877"/>
            <a:ext cx="3016430" cy="40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авлентий\Desktop\олина\дет сад\фото\народы россии\IMG20201118092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46" y="3788831"/>
            <a:ext cx="3950459" cy="29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575" y="5742888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Просмотр презентации «Обычаи </a:t>
            </a:r>
            <a:r>
              <a:rPr lang="ru-RU" sz="2000" b="1" dirty="0">
                <a:solidFill>
                  <a:srgbClr val="002060"/>
                </a:solidFill>
              </a:rPr>
              <a:t>и традиции русского народа»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1974" y="1497271"/>
            <a:ext cx="2114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Раскрашивание «Русский народный костюм»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725144"/>
            <a:ext cx="152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Русская народная игра «Капуста»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Павлентий\Desktop\олина\дет сад\фото\народы россии\IMG20201119175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748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xn--b1aaswr.xn--p1ai/wp-content/uploads/2015/03/fon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" y="33536"/>
            <a:ext cx="9136144" cy="68244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9"/>
            <a:ext cx="8928992" cy="70608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Изготовление </a:t>
            </a:r>
            <a:r>
              <a:rPr lang="ru-RU" sz="3600" b="1" dirty="0" smtClean="0">
                <a:solidFill>
                  <a:srgbClr val="C00000"/>
                </a:solidFill>
              </a:rPr>
              <a:t>коллажа «Наша Родина – Россия»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Павлентий\Desktop\олина\дет сад\фото\народы россии\IMG20201110121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75" y="908720"/>
            <a:ext cx="5545281" cy="41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авлентий\Desktop\олина\дет сад\фото\народы россии\IMG202011021104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69957"/>
            <a:ext cx="3412313" cy="25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авлентий\Desktop\олина\дет сад\фото\народы россии\IMG20210602175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53825" y="3486755"/>
            <a:ext cx="3637339" cy="272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xn--b1aaswr.xn--p1ai/wp-content/uploads/2015/03/fon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58" y="-1"/>
            <a:ext cx="9195757" cy="686899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895" y="2519683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9" y="173863"/>
            <a:ext cx="4080338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рамках основного </a:t>
            </a:r>
            <a:r>
              <a:rPr lang="ru-RU" b="1" dirty="0">
                <a:solidFill>
                  <a:srgbClr val="C00000"/>
                </a:solidFill>
              </a:rPr>
              <a:t>этапа </a:t>
            </a:r>
            <a:r>
              <a:rPr lang="ru-RU" b="1" dirty="0">
                <a:solidFill>
                  <a:schemeClr val="tx2"/>
                </a:solidFill>
              </a:rPr>
              <a:t>ребята знакомились </a:t>
            </a:r>
            <a:r>
              <a:rPr lang="ru-RU" b="1" dirty="0" smtClean="0">
                <a:solidFill>
                  <a:schemeClr val="tx2"/>
                </a:solidFill>
              </a:rPr>
              <a:t>с 17-ю народами </a:t>
            </a:r>
            <a:r>
              <a:rPr lang="ru-RU" b="1" dirty="0">
                <a:solidFill>
                  <a:schemeClr val="tx2"/>
                </a:solidFill>
              </a:rPr>
              <a:t>России посредством бесед, проведением цикла тематических занятий  с просмотром  презентаций с целью знакомства детей с культурой определенного народа России, национальным жилищем, одеждой, кухней, игрушками, подвижными играми, дальнейшим обсуждением и ответами на вопросы детей; рассматриванием иллюстраций, фотографий, слушанием музыки.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Продуктивная деятельность основного этапа: (раскрашивание, оригами, лепка, изготовление народных  игрушек, рисование, аппликация, изготовление коллажа). Ребята познакомились с народными сказками, играли в подвижные народные игры.</a:t>
            </a:r>
          </a:p>
        </p:txBody>
      </p:sp>
      <p:pic>
        <p:nvPicPr>
          <p:cNvPr id="5" name="Picture 3" descr="C:\Users\Павлентий\Desktop\олина\дет сад\фото\народы россии\IMG20210128164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3" y="71411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авлентий\Desktop\олина\дет сад\фото\народы россии\IMG20210120164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03" y="1988840"/>
            <a:ext cx="3309453" cy="24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авлентий\Desktop\олина\дет сад\фото\народы россии\IMG202101151035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1" y="429906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463"/>
            <a:ext cx="9139237" cy="68214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Квест</a:t>
            </a:r>
            <a:r>
              <a:rPr lang="ru-RU" sz="3200" b="1" dirty="0">
                <a:solidFill>
                  <a:srgbClr val="C00000"/>
                </a:solidFill>
              </a:rPr>
              <a:t>-</a:t>
            </a:r>
            <a:r>
              <a:rPr lang="ru-RU" sz="3200" b="1" dirty="0" smtClean="0">
                <a:solidFill>
                  <a:srgbClr val="C00000"/>
                </a:solidFill>
              </a:rPr>
              <a:t>игра  </a:t>
            </a:r>
            <a:r>
              <a:rPr lang="ru-RU" sz="3200" b="1" dirty="0" smtClean="0">
                <a:solidFill>
                  <a:srgbClr val="C00000"/>
                </a:solidFill>
              </a:rPr>
              <a:t>«Путешествие по России»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авлентий\Desktop\олина\дет сад\фото\народы россии\IMG20210513095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1974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«Соедини жилище и народность»</a:t>
            </a:r>
            <a:endParaRPr lang="ru-RU" b="1" dirty="0"/>
          </a:p>
        </p:txBody>
      </p:sp>
      <p:pic>
        <p:nvPicPr>
          <p:cNvPr id="3075" name="Picture 3" descr="C:\Users\Павлентий\Desktop\олина\дет сад\фото\народы россии\IMG20210513100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34" y="1844824"/>
            <a:ext cx="2754902" cy="367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5" y="5518026"/>
            <a:ext cx="287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Задание </a:t>
            </a:r>
          </a:p>
          <a:p>
            <a:pPr algn="ctr"/>
            <a:r>
              <a:rPr lang="ru-RU" b="1" dirty="0" smtClean="0"/>
              <a:t>«Сложи </a:t>
            </a:r>
            <a:r>
              <a:rPr lang="ru-RU" b="1" dirty="0" smtClean="0"/>
              <a:t>картинку</a:t>
            </a:r>
            <a:r>
              <a:rPr lang="ru-RU" b="1" dirty="0" smtClean="0"/>
              <a:t> </a:t>
            </a:r>
            <a:r>
              <a:rPr lang="ru-RU" b="1" dirty="0" smtClean="0"/>
              <a:t>и скажи как называется национальное блюдо»</a:t>
            </a:r>
            <a:endParaRPr lang="ru-RU" b="1" dirty="0"/>
          </a:p>
        </p:txBody>
      </p:sp>
      <p:pic>
        <p:nvPicPr>
          <p:cNvPr id="3076" name="Picture 4" descr="C:\Users\Павлентий\Desktop\олина\дет сад\фото\народы россии\IMG20210513101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81" y="1562280"/>
            <a:ext cx="3353056" cy="25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4678" y="4221088"/>
            <a:ext cx="335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Задание «Одень человечка в национальный костюм»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7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463"/>
            <a:ext cx="9139237" cy="68214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</a:t>
            </a:r>
            <a:r>
              <a:rPr lang="ru-RU" b="1" dirty="0" smtClean="0">
                <a:solidFill>
                  <a:srgbClr val="C00000"/>
                </a:solidFill>
              </a:rPr>
              <a:t>«Россия – </a:t>
            </a:r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b="1" dirty="0" smtClean="0">
                <a:solidFill>
                  <a:srgbClr val="C00000"/>
                </a:solidFill>
              </a:rPr>
              <a:t>ружная  страна»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0996" y="-453320"/>
            <a:ext cx="5820420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534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дошкольное образовательное учреждение «Детский сад «Малыш»</vt:lpstr>
      <vt:lpstr>  Цель:              создание условий для  формирования представлений о России как о многонациональном государстве </vt:lpstr>
      <vt:lpstr>Ожидаемые результаты</vt:lpstr>
      <vt:lpstr>Основной этап</vt:lpstr>
      <vt:lpstr> Обычаи и традиции русского народа </vt:lpstr>
      <vt:lpstr>Изготовление коллажа «Наша Родина – Россия»</vt:lpstr>
      <vt:lpstr>Презентация PowerPoint</vt:lpstr>
      <vt:lpstr>Квест-игра  «Путешествие по России»</vt:lpstr>
      <vt:lpstr>Игра «Россия – дружная  страна»</vt:lpstr>
      <vt:lpstr>Приложения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Павлентий</dc:creator>
  <cp:lastModifiedBy>Пользователь Windows</cp:lastModifiedBy>
  <cp:revision>95</cp:revision>
  <dcterms:created xsi:type="dcterms:W3CDTF">2021-01-05T10:26:35Z</dcterms:created>
  <dcterms:modified xsi:type="dcterms:W3CDTF">2021-12-08T08:39:08Z</dcterms:modified>
</cp:coreProperties>
</file>