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6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4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1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8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5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9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1113"/>
            <a:ext cx="9034463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4320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«Малыш»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742" y="836712"/>
            <a:ext cx="8352928" cy="5688632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>
              <a:solidFill>
                <a:srgbClr val="C00000"/>
              </a:solidFill>
              <a:latin typeface="Arial"/>
            </a:endParaRPr>
          </a:p>
          <a:p>
            <a:endParaRPr lang="en-US" sz="4500" dirty="0">
              <a:solidFill>
                <a:srgbClr val="C00000"/>
              </a:solidFill>
              <a:latin typeface="Arial"/>
            </a:endParaRPr>
          </a:p>
          <a:p>
            <a:endParaRPr lang="en-US" sz="67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ru-RU" sz="1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"Волшебные </a:t>
            </a:r>
            <a:r>
              <a:rPr lang="ru-RU" sz="12800" b="1" dirty="0">
                <a:solidFill>
                  <a:srgbClr val="C00000"/>
                </a:solidFill>
                <a:latin typeface="Calibri" panose="020F0502020204030204" pitchFamily="34" charset="0"/>
              </a:rPr>
              <a:t>превращения фигур. Использование </a:t>
            </a:r>
            <a:r>
              <a:rPr lang="ru-RU" sz="12800" b="1" dirty="0" err="1">
                <a:solidFill>
                  <a:srgbClr val="C00000"/>
                </a:solidFill>
                <a:latin typeface="Calibri" panose="020F0502020204030204" pitchFamily="34" charset="0"/>
              </a:rPr>
              <a:t>Логоформочек</a:t>
            </a:r>
            <a:r>
              <a:rPr lang="ru-RU" sz="12800" b="1" dirty="0">
                <a:solidFill>
                  <a:srgbClr val="C00000"/>
                </a:solidFill>
                <a:latin typeface="Calibri" panose="020F0502020204030204" pitchFamily="34" charset="0"/>
              </a:rPr>
              <a:t> – </a:t>
            </a:r>
            <a:r>
              <a:rPr lang="ru-RU" sz="1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 </a:t>
            </a:r>
          </a:p>
          <a:p>
            <a:r>
              <a:rPr lang="ru-RU" sz="1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 </a:t>
            </a:r>
            <a:r>
              <a:rPr lang="ru-RU" sz="12800" b="1" dirty="0">
                <a:solidFill>
                  <a:srgbClr val="C00000"/>
                </a:solidFill>
                <a:latin typeface="Calibri" panose="020F0502020204030204" pitchFamily="34" charset="0"/>
              </a:rPr>
              <a:t>игровой деятельности </a:t>
            </a:r>
            <a:r>
              <a:rPr lang="ru-RU" sz="12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cо</a:t>
            </a:r>
            <a:r>
              <a:rPr lang="ru-RU" sz="1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старшими дошкольниками»</a:t>
            </a: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6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6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algn="r"/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</a:t>
            </a:r>
          </a:p>
          <a:p>
            <a:pPr algn="r"/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Левченко </a:t>
            </a:r>
          </a:p>
          <a:p>
            <a:pPr algn="r"/>
            <a:r>
              <a:rPr lang="ru-RU" sz="8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Валерьевна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г. Переславль – Залесский, 2021</a:t>
            </a:r>
            <a:endParaRPr lang="ru-RU" sz="9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hmao.globural.ru/uploadedFiles/eshopimages/big/13f21022-1a73-454f-970f-10084ae945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6067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5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976664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«Перекрестки»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27048"/>
            <a:ext cx="3959646" cy="4572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Игра </a:t>
            </a:r>
            <a:r>
              <a:rPr lang="ru-RU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заключается в том, что </a:t>
            </a:r>
            <a:r>
              <a:rPr lang="ru-RU" sz="2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нужно взять две </a:t>
            </a:r>
            <a:r>
              <a:rPr lang="ru-RU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любые эталонные фигуры и произвольно </a:t>
            </a:r>
            <a:r>
              <a:rPr lang="ru-RU" sz="2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выложить </a:t>
            </a:r>
            <a:r>
              <a:rPr lang="ru-RU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их на поле. </a:t>
            </a:r>
            <a:r>
              <a:rPr lang="ru-RU" sz="2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Необходимо </a:t>
            </a:r>
            <a:r>
              <a:rPr lang="ru-RU" sz="2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найти перекрестки, которые образуют эти фигуры.</a:t>
            </a:r>
          </a:p>
          <a:p>
            <a:endParaRPr lang="ru-RU" dirty="0"/>
          </a:p>
        </p:txBody>
      </p:sp>
      <p:pic>
        <p:nvPicPr>
          <p:cNvPr id="9220" name="Picture 4" descr="C:\Users\Павлентий\Desktop\олина\дет сад\фото\воскобович ст гр\IMG20210205160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5703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2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сюжетов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C:\Users\Павлентий\Desktop\олина\дет сад\фото\воскобович ст гр\IMG20210325165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1618"/>
            <a:ext cx="4033283" cy="30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Павлентий\Desktop\олина\дет сад\фото\воскобович ст гр\IMG20210325165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2973" y="2845466"/>
            <a:ext cx="3889686" cy="29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Павлентий\Desktop\олина\дет сад\фото\воскобович ст гр\IMG202103251644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93" y="1358373"/>
            <a:ext cx="2723225" cy="36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02969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«Медведь в лесу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собирает грибы»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1163" y="167575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«Пчелка над цветком»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8979" y="5055472"/>
            <a:ext cx="176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«Человечек с конфетой»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5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Рисование и штриховка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Павлентий\Desktop\олина\дет сад\фото\воскобович ст гр\IMG20210209170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1287"/>
            <a:ext cx="3898528" cy="51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авлентий\Desktop\олина\дет сад\фото\воскобович ст гр\IMG20210216101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60441" cy="52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9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Занимаясь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таким игровым пособием как «Логоформочки-5», дети получают истинное удовольствие и открывают для себя все новые и новые возможности. Игры В.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Воскобовича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малыша. Играя в них, дети становятся раскрепощенными, уверенными в себе, подготовленными к обучению в школе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4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hipwallpaper.com/i/18/30/MUrVw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02" cy="68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развивает: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www.detkityumen.ru/media/sp/2fff9982-0676-42e8-856d-515ca67d7ce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737716"/>
            <a:ext cx="3027586" cy="406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831" y="1268760"/>
            <a:ext cx="5652329" cy="536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4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Мелкую моторику рук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latin typeface="Times New Roman"/>
                <a:ea typeface="Times New Roman"/>
              </a:rPr>
              <a:t>- координацию «глаз-рука», точные движения кистей рук и детских пальчиков; </a:t>
            </a:r>
            <a:endParaRPr lang="ru-RU" b="1" dirty="0">
              <a:latin typeface="Times New Roman"/>
              <a:ea typeface="Times New Roman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Интеллект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 smtClean="0">
                <a:latin typeface="Times New Roman"/>
                <a:ea typeface="Times New Roman"/>
              </a:rPr>
              <a:t>способствует </a:t>
            </a:r>
            <a:r>
              <a:rPr lang="ru-RU" sz="2000" b="1" dirty="0">
                <a:latin typeface="Times New Roman"/>
                <a:ea typeface="Times New Roman"/>
              </a:rPr>
              <a:t>развитию у детей внимания, памяти, логического мышления. Ребёнок </a:t>
            </a:r>
            <a:r>
              <a:rPr lang="ru-RU" sz="2000" b="1" dirty="0" smtClean="0">
                <a:latin typeface="Times New Roman"/>
                <a:ea typeface="Times New Roman"/>
              </a:rPr>
              <a:t>учится </a:t>
            </a:r>
            <a:r>
              <a:rPr lang="ru-RU" sz="2000" b="1" dirty="0">
                <a:latin typeface="Times New Roman"/>
                <a:ea typeface="Times New Roman"/>
              </a:rPr>
              <a:t>анализировать, сравнивать, объединять части в целое, выстраивать логические связи и зависимости; </a:t>
            </a:r>
            <a:endParaRPr lang="ru-RU" b="1" dirty="0">
              <a:latin typeface="Times New Roman"/>
              <a:ea typeface="Times New Roman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Развивается пространственное мышление; </a:t>
            </a:r>
            <a:endParaRPr lang="ru-RU" b="1" i="1" u="sng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20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Сенсорные и творческие способности </a:t>
            </a:r>
            <a:endParaRPr lang="ru-RU" b="1" i="1" u="sng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latin typeface="Times New Roman"/>
                <a:ea typeface="Times New Roman"/>
              </a:rPr>
              <a:t>- умение составлять эталонные и другие геометрические фигуры из частей, обводить их и дорисовывать различные сюжеты.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6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hipwallpaper.com/i/18/30/MUrVw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02" cy="68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игры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9" y="1131487"/>
            <a:ext cx="8856983" cy="53833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Игровое поле 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рамка 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вкладышами и пятью подвижными линейками внизу поля,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эталонных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фигур-вкладышей</a:t>
            </a:r>
          </a:p>
          <a:p>
            <a:pPr marL="0" lvl="0" indent="0">
              <a:spcBef>
                <a:spcPts val="450"/>
              </a:spcBef>
              <a:spcAft>
                <a:spcPts val="450"/>
              </a:spcAft>
              <a:buClr>
                <a:srgbClr val="D16349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(20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составных фигур-вкладышей зеленого цвета с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держателями)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Эталонные 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фигуры-вкладыши красного цвета </a:t>
            </a:r>
            <a:r>
              <a:rPr lang="ru-R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(круг, треугольник, квадрат, прямоугольник, овал</a:t>
            </a:r>
            <a:r>
              <a:rPr lang="ru-RU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); 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2" descr="Воскобович.Логоформочки-5 (с держателями) арт.ЭКО-013 фото 1 — Магазин игрушек Лучшая м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Воскобович.Логоформочки-5 (с держателями) арт.ЭКО-013 фото 1 — Магазин игрушек Лучшая ма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Воскобович.Логоформочки-5 (с держателями) арт.ЭКО-013 фото 1 — Магазин игрушек Лучшая мам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Воскобович.Логоформочки-5 (с держателями) арт.ЭКО-013 фото 1 — Магазин игрушек Лучшая мам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Воскобович.Логоформочки-3 (с держателями) арт.ЭКО-011 фото 1 — Магазин игрушек Лучшая мам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images.inteltoys.ru/600x600/products/2019/03/14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64" y="3840057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ages.inteltoys.ru/600x600/products/2010/02/21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8" y="3397023"/>
            <a:ext cx="2084358" cy="20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2.static1-sima-land.com/items/1370017/0/700-n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96094"/>
            <a:ext cx="2566575" cy="25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.inteltoys.ru/600x600/products/2014/10/67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12" y="3284984"/>
            <a:ext cx="2618077" cy="26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0146" cy="63408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Эталонный конструктор «</a:t>
            </a:r>
            <a:r>
              <a:rPr lang="ru-RU" sz="3600" b="1" dirty="0" err="1" smtClean="0"/>
              <a:t>Логоформочки</a:t>
            </a:r>
            <a:r>
              <a:rPr lang="ru-RU" sz="3600" b="1" dirty="0" smtClean="0"/>
              <a:t> 5»</a:t>
            </a:r>
            <a:endParaRPr lang="ru-RU" sz="3600" b="1" dirty="0"/>
          </a:p>
        </p:txBody>
      </p:sp>
      <p:pic>
        <p:nvPicPr>
          <p:cNvPr id="2056" name="Picture 8" descr="https://cf2.ppt-online.org/files2/slide/m/MJmnWi1DoARKdwX7rCuagFBp4Zt6qs2vlUkhOYeyc/slid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2897"/>
            <a:ext cx="7157557" cy="53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88640"/>
            <a:ext cx="8229600" cy="706090"/>
          </a:xfrm>
        </p:spPr>
        <p:txBody>
          <a:bodyPr>
            <a:normAutofit fontScale="9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Игра </a:t>
            </a:r>
            <a:r>
              <a:rPr lang="ru-RU" sz="44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«Вершки-корешки»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Павлентий\Desktop\олина\дет сад\фото\воскобович ст гр\IMG20210325161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авлентий\Desktop\олина\дет сад\фото\воскобович ст гр\IMG2021020516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3002"/>
            <a:ext cx="3060341" cy="40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1928" y="1772816"/>
            <a:ext cx="2406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tabLst>
                <a:tab pos="810260" algn="l"/>
              </a:tabLst>
            </a:pP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В вертикальных и горизонтальных рядах у всех фигур одинаковые вершки и корешки: в первом ряду по горизонтали корешки состоят из круга. И в первом вертикальном ряду вершки тоже из круга. Благодаря этой закономерности Вы можете поиграть с ребенком в игру «Вершки-Корешки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».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906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768752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«Перевертыши»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Павлентий\Desktop\олина\дет сад\фото\воскобович ст гр\IMG20210325162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9" y="1380164"/>
            <a:ext cx="3795879" cy="50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влентий\Desktop\олина\дет сад\фото\воскобович ст гр\IMG20210325162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2649"/>
            <a:ext cx="3854016" cy="51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3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«Эстафета»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C:\Users\Павлентий\Desktop\олина\дет сад\фото\воскобович ст гр\IMG20210325153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70" y="2528226"/>
            <a:ext cx="2911824" cy="3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влентий\Desktop\олина\дет сад\фото\воскобович ст гр\IMG20210325153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2458"/>
            <a:ext cx="5170933" cy="38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040" y="1196752"/>
            <a:ext cx="80964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Делим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 команды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Выстраиваем в 2 колонны. Перед каждой командой стол на некотором расстоянии. На нем лежат составные зеленые фигуры по количеству игроков. Рядом на столе должны лежать все половинки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Ребенку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надо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подбежать к столу по сигналу воспитателя и выложить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фигуру «вершок»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«корешок»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фигуры. </a:t>
            </a:r>
            <a:endParaRPr lang="ru-RU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44816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Игра «Волшебный мешочек»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Павлентий\Desktop\олина\дет сад\фото\воскобович ст гр\IMG20210325160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096344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4077" y="1844824"/>
            <a:ext cx="2736304" cy="421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Размещаем на поле все зеленые и красные фигуры. А половинки складываем в мешочек. Каждый ребенок достает из мешочка две половинки, складывает фигуру. Сложенную фигуру забирает с поля. После первого хода половинки возвращаются в мешочек. 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Павлентий\Desktop\олина\дет сад\фото\воскобович ст гр\IMG20210325155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25" y="1227433"/>
            <a:ext cx="3168351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5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32887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188640"/>
            <a:ext cx="5976664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</a:t>
            </a:r>
            <a:r>
              <a:rPr lang="ru-RU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Логомозаика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C:\Users\Павлентий\Desktop\олина\дет сад\фото\воскобович ст гр\IMG20210325164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26892" cy="51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038411"/>
            <a:ext cx="3888432" cy="395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Выкладываем диагональ из эталонных фигур. Берем что - то яркое, например, оранжевый квадрат. Воспитатель закрывает любую клеточку. Ребенок должен найти составную фигуру, которая должна находиться в том месте.</a:t>
            </a:r>
            <a:endParaRPr lang="ru-RU" sz="22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35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525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МДОУ «Детский сад «Малыш»</vt:lpstr>
      <vt:lpstr>Игра развивает:</vt:lpstr>
      <vt:lpstr>Комплект игры</vt:lpstr>
      <vt:lpstr>Эталонный конструктор «Логоформочки 5»</vt:lpstr>
      <vt:lpstr>Игра «Вершки-корешки»</vt:lpstr>
      <vt:lpstr>Игра «Перевертыши»</vt:lpstr>
      <vt:lpstr>Игра «Эстафета»</vt:lpstr>
      <vt:lpstr>Игра «Волшебный мешочек»</vt:lpstr>
      <vt:lpstr>Игра «Логомозаика»</vt:lpstr>
      <vt:lpstr>Игра «Перекрестки»</vt:lpstr>
      <vt:lpstr>Создание сюжетов</vt:lpstr>
      <vt:lpstr>Рисование и штриховка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«Малыш»</dc:title>
  <dc:creator>Павлентий</dc:creator>
  <cp:lastModifiedBy>Павлентий</cp:lastModifiedBy>
  <cp:revision>18</cp:revision>
  <dcterms:created xsi:type="dcterms:W3CDTF">2021-03-25T16:49:46Z</dcterms:created>
  <dcterms:modified xsi:type="dcterms:W3CDTF">2021-03-28T17:10:38Z</dcterms:modified>
</cp:coreProperties>
</file>