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2" r:id="rId4"/>
    <p:sldId id="283" r:id="rId5"/>
    <p:sldId id="257" r:id="rId6"/>
    <p:sldId id="261" r:id="rId7"/>
    <p:sldId id="277" r:id="rId8"/>
    <p:sldId id="260" r:id="rId9"/>
    <p:sldId id="284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78" r:id="rId18"/>
    <p:sldId id="276" r:id="rId19"/>
    <p:sldId id="279" r:id="rId20"/>
    <p:sldId id="280" r:id="rId21"/>
    <p:sldId id="262" r:id="rId22"/>
    <p:sldId id="263" r:id="rId23"/>
    <p:sldId id="281" r:id="rId24"/>
    <p:sldId id="294" r:id="rId25"/>
    <p:sldId id="293" r:id="rId26"/>
    <p:sldId id="295" r:id="rId27"/>
    <p:sldId id="272" r:id="rId28"/>
    <p:sldId id="266" r:id="rId29"/>
    <p:sldId id="259" r:id="rId30"/>
    <p:sldId id="265" r:id="rId31"/>
    <p:sldId id="271" r:id="rId32"/>
    <p:sldId id="273" r:id="rId33"/>
    <p:sldId id="264" r:id="rId34"/>
    <p:sldId id="267" r:id="rId35"/>
    <p:sldId id="269" r:id="rId36"/>
    <p:sldId id="270" r:id="rId37"/>
    <p:sldId id="25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ce.ru/iarticle/img/19243_44372935.jpg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                               дом приходит электричество</a:t>
            </a:r>
            <a:endParaRPr lang="ru-RU" sz="7200" b="1" spc="600" dirty="0">
              <a:ln w="38100"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278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1714512" cy="21761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6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7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3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8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3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9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11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12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8784976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13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6 из 44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5220072" y="214290"/>
            <a:ext cx="3709646" cy="14865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Лампочка была изобретена в 19 веке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500298" y="785794"/>
            <a:ext cx="6429420" cy="1571636"/>
          </a:xfrm>
          <a:prstGeom prst="cloudCallout">
            <a:avLst>
              <a:gd name="adj1" fmla="val 12512"/>
              <a:gd name="adj2" fmla="val 21554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Учёные установили, что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электричество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это поток мельчайших заряженных частиц –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электронов.</a:t>
            </a: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33794" name="Picture 2" descr="Картинка 8 из 4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5076825" cy="40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42844" y="785794"/>
            <a:ext cx="8786874" cy="1714512"/>
          </a:xfrm>
          <a:prstGeom prst="cloudCallout">
            <a:avLst>
              <a:gd name="adj1" fmla="val -23295"/>
              <a:gd name="adj2" fmla="val 202924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Каждый электрон несёт небольшой заряд энергии. Когда таких электронов накапливается, заряд становится большим и возникает электрическое напряжение.</a:t>
            </a: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35842" name="Picture 2" descr="Картинка 1 из 20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5076825" cy="39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786322"/>
            <a:ext cx="3571900" cy="15001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Тысячелетиями люди наблюдали       вспышки      и огненные     зигзаги  молний, раскаты       грома.     Они   не понимали,     как     всё      это происходит,      приписывали эти действия богам, боялись гнева богов.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     лишь    немногим более    ста   лет  назад  люди нашли     объяснение      этим явлениям  природы  и  стали использовать     их    себе   во благо.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а 42 из 61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928670"/>
            <a:ext cx="4857784" cy="573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8148" y="6429396"/>
            <a:ext cx="1000132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500298" y="785794"/>
            <a:ext cx="6429420" cy="1428760"/>
          </a:xfrm>
          <a:prstGeom prst="cloudCallout">
            <a:avLst>
              <a:gd name="adj1" fmla="val 12512"/>
              <a:gd name="adj2" fmla="val 21554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Поток заряженных частиц в одном направлении учёные назвали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электрическим током. </a:t>
            </a: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36866" name="Picture 2" descr="Картинка 145 из 16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500306"/>
            <a:ext cx="5160648" cy="40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23 из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143372" y="214290"/>
            <a:ext cx="4786346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гидроэлектростанция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42 из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85720" y="5929330"/>
            <a:ext cx="4786346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гидроэлектростанция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nashgrodno.com/news/iz_za_shumnih_zriteley_v_grodno_bil_ostanovlen_spektak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323528" y="188640"/>
            <a:ext cx="3888432" cy="134193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Тепловая электростанция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imer.od.ua/wp-content/uploads/2009/01/prichernomorie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364088" y="142852"/>
            <a:ext cx="3565630" cy="134193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Ветровая электростанция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tomic-energy.ru/files/images/2013/04/f449e0205de2%5B1%5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364088" y="142852"/>
            <a:ext cx="3565630" cy="134193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Атомная электростанция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84d1f3.medialib.glogster.com/media/f3/f3384878ec1e3ac2ce3af6c58fec26a25a586791efbbc3af31e7361560a6a334/slar-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5220072" y="332656"/>
            <a:ext cx="3565630" cy="134193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Солнечная электростанция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rt5.karelia.ru/photo/16/166/20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7000892" y="142852"/>
            <a:ext cx="1928826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ЛЭП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85794"/>
            <a:ext cx="5143536" cy="1928826"/>
          </a:xfrm>
          <a:prstGeom prst="cloudCallout">
            <a:avLst>
              <a:gd name="adj1" fmla="val -21547"/>
              <a:gd name="adj2" fmla="val 16329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 нам дома помогает электричество? Составьте пары рисунков. Назовите электроприборы.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3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pic>
        <p:nvPicPr>
          <p:cNvPr id="19458" name="Picture 2" descr="Картинка 45 из 124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3457" y="928670"/>
            <a:ext cx="1717013" cy="2714644"/>
          </a:xfrm>
          <a:prstGeom prst="rect">
            <a:avLst/>
          </a:prstGeom>
          <a:noFill/>
        </p:spPr>
      </p:pic>
      <p:pic>
        <p:nvPicPr>
          <p:cNvPr id="19460" name="Picture 4" descr="Картинка 8 из 2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43042" y="3929066"/>
            <a:ext cx="2643206" cy="2643206"/>
          </a:xfrm>
          <a:prstGeom prst="rect">
            <a:avLst/>
          </a:prstGeom>
          <a:noFill/>
        </p:spPr>
      </p:pic>
      <p:pic>
        <p:nvPicPr>
          <p:cNvPr id="19462" name="Picture 6" descr="Картинка 39 из 261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2928934"/>
            <a:ext cx="3193279" cy="2857520"/>
          </a:xfrm>
          <a:prstGeom prst="rect">
            <a:avLst/>
          </a:prstGeom>
          <a:noFill/>
        </p:spPr>
      </p:pic>
      <p:pic>
        <p:nvPicPr>
          <p:cNvPr id="19464" name="Picture 8" descr="Картинка 78 из 246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14884"/>
            <a:ext cx="2867025" cy="200025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86116" y="2214554"/>
            <a:ext cx="3857652" cy="15001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86380" y="4572008"/>
            <a:ext cx="1571636" cy="11430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5 из 526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71810"/>
            <a:ext cx="2696049" cy="3524247"/>
          </a:xfrm>
          <a:prstGeom prst="rect">
            <a:avLst/>
          </a:prstGeom>
          <a:noFill/>
        </p:spPr>
      </p:pic>
      <p:pic>
        <p:nvPicPr>
          <p:cNvPr id="3076" name="Picture 4" descr="Картинка 14 из 91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3354">
            <a:off x="865262" y="246095"/>
            <a:ext cx="2795400" cy="2571768"/>
          </a:xfrm>
          <a:prstGeom prst="rect">
            <a:avLst/>
          </a:prstGeom>
          <a:noFill/>
        </p:spPr>
      </p:pic>
      <p:pic>
        <p:nvPicPr>
          <p:cNvPr id="3086" name="Picture 14" descr="Картинка 76 из 1518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857364"/>
            <a:ext cx="2571768" cy="1930032"/>
          </a:xfrm>
          <a:prstGeom prst="rect">
            <a:avLst/>
          </a:prstGeom>
          <a:noFill/>
        </p:spPr>
      </p:pic>
      <p:pic>
        <p:nvPicPr>
          <p:cNvPr id="3088" name="Picture 16" descr="Картинка 15 из 546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214686"/>
            <a:ext cx="4595844" cy="344688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214414" y="2571744"/>
            <a:ext cx="2500330" cy="78581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3636" y="2714620"/>
            <a:ext cx="1785950" cy="35719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3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6 из 1221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496"/>
            <a:ext cx="2500330" cy="3676956"/>
          </a:xfrm>
          <a:prstGeom prst="rect">
            <a:avLst/>
          </a:prstGeom>
          <a:noFill/>
        </p:spPr>
      </p:pic>
      <p:pic>
        <p:nvPicPr>
          <p:cNvPr id="20484" name="Picture 4" descr="Картинка 13 из 1221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928670"/>
            <a:ext cx="2500330" cy="3704193"/>
          </a:xfrm>
          <a:prstGeom prst="rect">
            <a:avLst/>
          </a:prstGeom>
          <a:noFill/>
        </p:spPr>
      </p:pic>
      <p:pic>
        <p:nvPicPr>
          <p:cNvPr id="5" name="Picture 8" descr="Картинка 182 из 458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28926" y="4643446"/>
            <a:ext cx="2000264" cy="2000264"/>
          </a:xfrm>
          <a:prstGeom prst="rect">
            <a:avLst/>
          </a:prstGeom>
          <a:noFill/>
        </p:spPr>
      </p:pic>
      <p:pic>
        <p:nvPicPr>
          <p:cNvPr id="20486" name="Picture 6" descr="Картинка 367 из 458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857232"/>
            <a:ext cx="2000264" cy="227302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86116" y="3714752"/>
            <a:ext cx="2928958" cy="10715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857620" y="3929066"/>
            <a:ext cx="2000264" cy="71438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01 из 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1 из 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1258"/>
          </a:xfrm>
          <a:prstGeom prst="rect">
            <a:avLst/>
          </a:prstGeom>
          <a:noFill/>
        </p:spPr>
      </p:pic>
      <p:pic>
        <p:nvPicPr>
          <p:cNvPr id="4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8604"/>
            <a:ext cx="749133" cy="1000132"/>
          </a:xfrm>
          <a:prstGeom prst="rect">
            <a:avLst/>
          </a:prstGeom>
          <a:noFill/>
        </p:spPr>
      </p:pic>
      <p:pic>
        <p:nvPicPr>
          <p:cNvPr id="5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000108"/>
            <a:ext cx="749133" cy="1000132"/>
          </a:xfrm>
          <a:prstGeom prst="rect">
            <a:avLst/>
          </a:prstGeom>
          <a:noFill/>
        </p:spPr>
      </p:pic>
      <p:pic>
        <p:nvPicPr>
          <p:cNvPr id="6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714488"/>
            <a:ext cx="749133" cy="10001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786874" cy="1857388"/>
          </a:xfrm>
          <a:prstGeom prst="cloudCallout">
            <a:avLst>
              <a:gd name="adj1" fmla="val -20430"/>
              <a:gd name="adj2" fmla="val 171491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Электричество может быть опасным! Никогда не прикасайся к оголённым проводам! Не трогай выключатель и розетку мокрыми руками!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11" name="Picture 7" descr="Картинка 143 из 9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17371"/>
            <a:ext cx="4310066" cy="394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96 из 460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791793"/>
            <a:ext cx="2500330" cy="2066207"/>
          </a:xfrm>
          <a:prstGeom prst="rect">
            <a:avLst/>
          </a:prstGeom>
          <a:noFill/>
        </p:spPr>
      </p:pic>
      <p:pic>
        <p:nvPicPr>
          <p:cNvPr id="26630" name="Picture 6" descr="Картинка 98 из 460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1928794" cy="2638419"/>
          </a:xfrm>
          <a:prstGeom prst="rect">
            <a:avLst/>
          </a:prstGeom>
          <a:noFill/>
        </p:spPr>
      </p:pic>
      <p:pic>
        <p:nvPicPr>
          <p:cNvPr id="26632" name="Picture 8" descr="Картинка 98 из 460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73373"/>
            <a:ext cx="2857520" cy="1784627"/>
          </a:xfrm>
          <a:prstGeom prst="rect">
            <a:avLst/>
          </a:prstGeom>
          <a:noFill/>
        </p:spPr>
      </p:pic>
      <p:pic>
        <p:nvPicPr>
          <p:cNvPr id="26636" name="Picture 12" descr="Картинка 0 из 460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8670"/>
            <a:ext cx="2643206" cy="2643206"/>
          </a:xfrm>
          <a:prstGeom prst="rect">
            <a:avLst/>
          </a:prstGeom>
          <a:noFill/>
        </p:spPr>
      </p:pic>
      <p:pic>
        <p:nvPicPr>
          <p:cNvPr id="26638" name="Picture 14" descr="Картинка 268 из 460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071678"/>
            <a:ext cx="3381382" cy="3381382"/>
          </a:xfrm>
          <a:prstGeom prst="rect">
            <a:avLst/>
          </a:prstGeom>
          <a:noFill/>
        </p:spPr>
      </p:pic>
      <p:pic>
        <p:nvPicPr>
          <p:cNvPr id="26642" name="Picture 18" descr="Картинка 11 из 18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4" y="4000504"/>
            <a:ext cx="2524116" cy="2524116"/>
          </a:xfrm>
          <a:prstGeom prst="rect">
            <a:avLst/>
          </a:prstGeom>
          <a:noFill/>
        </p:spPr>
      </p:pic>
      <p:sp>
        <p:nvSpPr>
          <p:cNvPr id="12" name="Прямоугольник с одним скругленным углом 11"/>
          <p:cNvSpPr/>
          <p:nvPr/>
        </p:nvSpPr>
        <p:spPr>
          <a:xfrm>
            <a:off x="3857620" y="1000108"/>
            <a:ext cx="5000660" cy="114300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БАТАРЕЙКИ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1 из 1448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00042"/>
            <a:ext cx="2788760" cy="2564377"/>
          </a:xfrm>
          <a:prstGeom prst="rect">
            <a:avLst/>
          </a:prstGeom>
          <a:noFill/>
        </p:spPr>
      </p:pic>
      <p:pic>
        <p:nvPicPr>
          <p:cNvPr id="24580" name="Picture 4" descr="Картинка 71 из 86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929066"/>
            <a:ext cx="4357718" cy="2928934"/>
          </a:xfrm>
          <a:prstGeom prst="rect">
            <a:avLst/>
          </a:prstGeom>
          <a:noFill/>
        </p:spPr>
      </p:pic>
      <p:pic>
        <p:nvPicPr>
          <p:cNvPr id="24582" name="Picture 6" descr="Картинка 11 из 1617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2928958" cy="2928958"/>
          </a:xfrm>
          <a:prstGeom prst="rect">
            <a:avLst/>
          </a:prstGeom>
          <a:noFill/>
        </p:spPr>
      </p:pic>
      <p:pic>
        <p:nvPicPr>
          <p:cNvPr id="24584" name="Picture 8" descr="Картинка 10 из 10668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571876"/>
            <a:ext cx="1928826" cy="2836509"/>
          </a:xfrm>
          <a:prstGeom prst="rect">
            <a:avLst/>
          </a:prstGeom>
          <a:noFill/>
        </p:spPr>
      </p:pic>
      <p:pic>
        <p:nvPicPr>
          <p:cNvPr id="24586" name="Picture 10" descr="Картинка 63 из 164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931501"/>
            <a:ext cx="2643206" cy="26631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85794"/>
            <a:ext cx="5357850" cy="1857388"/>
          </a:xfrm>
          <a:prstGeom prst="cloudCallout">
            <a:avLst>
              <a:gd name="adj1" fmla="val -25370"/>
              <a:gd name="adj2" fmla="val 112315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 дальним селам, городам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идет по проводам?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Светлое величество.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…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3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643306" y="4643446"/>
            <a:ext cx="5143536" cy="1785950"/>
          </a:xfrm>
          <a:prstGeom prst="cloudCallout">
            <a:avLst>
              <a:gd name="adj1" fmla="val -84808"/>
              <a:gd name="adj2" fmla="val -4076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тропинкам я бегу,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тропинки не могу.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меня, ребята, нет,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зажжется в доме свет.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5" descr="Картинка 90 из 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3429025" cy="300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4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642910" y="785794"/>
            <a:ext cx="5000660" cy="1571636"/>
          </a:xfrm>
          <a:prstGeom prst="cloudCallout">
            <a:avLst>
              <a:gd name="adj1" fmla="val -28319"/>
              <a:gd name="adj2" fmla="val 22304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раньше использовали люди для освещения дома?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3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pic>
        <p:nvPicPr>
          <p:cNvPr id="6155" name="Picture 11" descr="Картинка 16 из 94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00108"/>
            <a:ext cx="673833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 из 1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858016" y="142852"/>
            <a:ext cx="2071702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лучина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Картинка 1 из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21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6858016" y="5929330"/>
            <a:ext cx="2071702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свеча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3 из 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3214710" cy="857256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керосиновая лампа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random-130311021320-phpapp01/95/slide-5-638.jpg?cb=136298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3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128</Words>
  <Application>Microsoft Office PowerPoint</Application>
  <PresentationFormat>Экран (4:3)</PresentationFormat>
  <Paragraphs>32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Мир вокруг нас</vt:lpstr>
      <vt:lpstr> Тысячелетиями люди наблюдали       вспышки      и огненные     зигзаги  молний, раскаты       грома.     Они   не понимали,     как     всё      это происходит,      приписывали эти действия богам, боялись гнева богов.   И     лишь    немногим более    ста   лет  назад  люди нашли     объяснение      этим явлениям  природы  и  стали использовать     их    себе   во благо.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1</cp:lastModifiedBy>
  <cp:revision>29</cp:revision>
  <dcterms:modified xsi:type="dcterms:W3CDTF">2014-01-05T08:37:25Z</dcterms:modified>
</cp:coreProperties>
</file>