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12" y="-19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Почва – самый верхний, плодородный слой земли.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Как возобновляется почва? Откуда она берет силы, чтобы «накормить» такое огромное количество различных растений? Кто ей помогает оставаться плодородной? 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0.1почв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36712"/>
            <a:ext cx="511256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/>
              <a:t>Крот. Практически всю жизнь он проводит под землей. Голова, сразу переходящая в туловище, напоминает клин, которым крот расширяет свои ходы, расталкивает по бокам землю, разрыхленную лапами, которые превратились в своеобразные лопатки. Короткая мягкая шерсть позволяет ему без труда двигаться вперед и назад.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7.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476672"/>
            <a:ext cx="43204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Галереи-кротовины, проложенные им, тянутся на сотни метров. На зиму кроты уходят вглубь, где земля не промерзает, вслед за своей добычей — земляными червями, личинками и другими беспозвоночными обитателями почв.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7.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Землеройка.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Норы </a:t>
            </a:r>
            <a:r>
              <a:rPr lang="ru-RU" sz="2000" i="1" dirty="0" err="1" smtClean="0"/>
              <a:t>грызунов-землероев</a:t>
            </a:r>
            <a:r>
              <a:rPr lang="ru-RU" sz="2000" i="1" dirty="0" smtClean="0"/>
              <a:t> — сурков, </a:t>
            </a:r>
            <a:r>
              <a:rPr lang="ru-RU" sz="2000" i="1" dirty="0" err="1" smtClean="0"/>
              <a:t>слепушонок</a:t>
            </a:r>
            <a:r>
              <a:rPr lang="ru-RU" sz="2000" i="1" dirty="0" smtClean="0"/>
              <a:t>, слепышей, сусликов, тушканчиков, полевок — тоже способствуют изменению состава почвы.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8.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01974"/>
            <a:ext cx="5111750" cy="35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err="1" smtClean="0"/>
              <a:t>Слепушонок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9 слепушоно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32440"/>
            <a:ext cx="5111750" cy="373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Сурок.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11суро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908720"/>
            <a:ext cx="4104456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Суслик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12сусли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404664"/>
            <a:ext cx="410445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</a:t>
            </a:r>
            <a:r>
              <a:rPr lang="ru-RU" sz="2000" dirty="0" smtClean="0"/>
              <a:t>олевка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13полёвка 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476672"/>
            <a:ext cx="41764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i="1" dirty="0" smtClean="0"/>
              <a:t>Береговые ласточки, щурки, зимородки и некоторые другие птицы устраивают свои гнезда в земле, вырывая для этого специальные норы. Это улучшает доступ воздуха в почву.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Береговая ласточка, береговушка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5" name="Содержимое 4" descr="c:\users\марина\desktop\почва\призент почва\почва и её обитатели\15.1 береговая ласт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548680"/>
            <a:ext cx="4104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В местах массового гнездования птиц в результате накопления питательных веществ — удобрений, поступающих из помета, образуется очень хорошая земля для растений.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3"/>
            <a:ext cx="403244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Щурка.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16щурк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03244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 smtClean="0"/>
              <a:t>Срез земной поверхности.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Оказывается, у нас под ногами, в почве, обитает громадное число разнообразных животных. Все они трудятся над созданием плодородного слоя земли. Одни перерабатывают остатки живых организмов, попадающие в почву, — мельчат, дробят, окисляют, разлагают на составные вещества и создают новые соединения. Другие перемешивают поступающие вещества с почвой. Третьи прокладывают ходы-коллекторы, обеспечивающие поступление в почву воды и воздуха.</a:t>
            </a:r>
            <a:endParaRPr lang="ru-RU" dirty="0"/>
          </a:p>
        </p:txBody>
      </p:sp>
      <p:pic>
        <p:nvPicPr>
          <p:cNvPr id="5" name="Содержимое 4" descr="c:\users\марина\desktop\почва\призент почва\почва и её обитатели\1.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739961"/>
            <a:ext cx="5111750" cy="491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Гнездо щурок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18щурк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16778"/>
            <a:ext cx="5111750" cy="37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Зимородок с птенцами в гнезде.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19зимородо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424847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На плодородных почвах всегда яркая и обильная растительность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39248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Поля дают богатые урожаи.</a:t>
            </a:r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:\users\марина\desktop\почва\призент почва\почва и её обитатели\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468051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Без матушки-земли ничто живое жить не сможет, недаром наша– планета, наш общий дом </a:t>
            </a:r>
            <a:r>
              <a:rPr lang="ru-RU" sz="2000" i="1" dirty="0" err="1" smtClean="0"/>
              <a:t>называется</a:t>
            </a:r>
            <a:r>
              <a:rPr lang="ru-RU" sz="2000" b="1" i="1" dirty="0" err="1" smtClean="0"/>
              <a:t>Земля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4" descr="c:\users\марина\desktop\почва\призент почва\почва и её обитатели\2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154906"/>
            <a:ext cx="51117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Дождевой червяк. Очень важная работа у червяка. Он делает почву! </a:t>
            </a:r>
            <a:endParaRPr lang="ru-RU" sz="2800" dirty="0"/>
          </a:p>
        </p:txBody>
      </p:sp>
      <p:pic>
        <p:nvPicPr>
          <p:cNvPr id="5" name="Содержимое 4" descr="c:\users\марина\desktop\почва\призент почва\почва и её обитатели\2.3.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792824"/>
            <a:ext cx="5111750" cy="481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Дождевые черви, выносят землю из нижних слоев почвы, постоянно перемешивая гумус с минеральными частицами. Ходы дождевых червей облегчают корням растений проникать в глубь почвы.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2.3.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30166"/>
            <a:ext cx="5111750" cy="37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Поедая погибшие растения червяки перерабатывают их в плодородный для земли продукт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2.3 (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36724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Работа дождевых червей в природе очень важна!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Но не одни червяки делают почву, им помогают и другие обитатели подземной страны……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дождевой червяк\фото дожд.червяк\10.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425" y="764704"/>
            <a:ext cx="51845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Муравьи.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Муравьи играют большую роль в жизни почвы. 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464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Строя муравейники, они перемешивают разные слои почвы, рыхлят её.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5.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46085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За 8 — 10 лет в районе своей деятельности муравьи полностью заменяют верхний слой почвы</a:t>
            </a:r>
            <a:endParaRPr lang="ru-RU" sz="2000" dirty="0"/>
          </a:p>
        </p:txBody>
      </p:sp>
      <p:pic>
        <p:nvPicPr>
          <p:cNvPr id="5" name="Содержимое 4" descr="c:\users\марина\desktop\почва\призент почва\почва и её обитатели\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980728"/>
            <a:ext cx="45365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219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2013-09-05T18:05:49Z</dcterms:created>
  <dcterms:modified xsi:type="dcterms:W3CDTF">2013-09-05T18:35:08Z</dcterms:modified>
</cp:coreProperties>
</file>