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2" autoAdjust="0"/>
  </p:normalViewPr>
  <p:slideViewPr>
    <p:cSldViewPr>
      <p:cViewPr varScale="1">
        <p:scale>
          <a:sx n="10" d="100"/>
          <a:sy n="10" d="100"/>
        </p:scale>
        <p:origin x="-138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Представления о Земле и небесах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edu.kubannet.ru/dlrstore/606f3e89-e0fe-11db-8314-0800200c9a66/01_01_01_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202" y="1600200"/>
            <a:ext cx="6911596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cs3.livemaster.ru/zhurnalfoto/1/d/d/12073101063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6571" y="1600200"/>
            <a:ext cx="455085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Мировое Древо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shkolazhizni.ru/img/content/i107/10748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9" y="1340768"/>
            <a:ext cx="417646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3-tub-ru.yandex.net/i?id=246584414-12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844824"/>
            <a:ext cx="5040559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www.poetryclub.com.ua/upload/poem_all/0041633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340768"/>
            <a:ext cx="381642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g691.imageshack.us/img691/5749/asdasdasdbt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268760"/>
            <a:ext cx="302433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7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Представления о Земле и небесах</vt:lpstr>
      <vt:lpstr>Слайд 2</vt:lpstr>
      <vt:lpstr>Слайд 3</vt:lpstr>
      <vt:lpstr>Мировое Древо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2013-10-02T17:28:14Z</dcterms:created>
  <dcterms:modified xsi:type="dcterms:W3CDTF">2013-10-04T19:45:20Z</dcterms:modified>
</cp:coreProperties>
</file>