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4" r:id="rId2"/>
    <p:sldId id="409" r:id="rId3"/>
    <p:sldId id="411" r:id="rId4"/>
    <p:sldId id="430" r:id="rId5"/>
    <p:sldId id="412" r:id="rId6"/>
    <p:sldId id="413" r:id="rId7"/>
    <p:sldId id="414" r:id="rId8"/>
    <p:sldId id="415" r:id="rId9"/>
    <p:sldId id="432" r:id="rId10"/>
    <p:sldId id="433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</p:sldIdLst>
  <p:sldSz cx="12192000" cy="6858000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div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FFEEB7"/>
    <a:srgbClr val="FFCC29"/>
    <a:srgbClr val="FFE38B"/>
    <a:srgbClr val="CC3300"/>
    <a:srgbClr val="CC9900"/>
    <a:srgbClr val="990000"/>
    <a:srgbClr val="FF0066"/>
    <a:srgbClr val="FFEFBD"/>
    <a:srgbClr val="FF15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921" autoAdjust="0"/>
    <p:restoredTop sz="88351" autoAdjust="0"/>
  </p:normalViewPr>
  <p:slideViewPr>
    <p:cSldViewPr snapToGrid="0" showGuides="1">
      <p:cViewPr>
        <p:scale>
          <a:sx n="80" d="100"/>
          <a:sy n="80" d="100"/>
        </p:scale>
        <p:origin x="-834" y="-336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62" cy="513120"/>
          </a:xfrm>
          <a:prstGeom prst="rect">
            <a:avLst/>
          </a:prstGeom>
        </p:spPr>
        <p:txBody>
          <a:bodyPr vert="horz" lIns="94773" tIns="47387" rIns="94773" bIns="473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346" y="1"/>
            <a:ext cx="3078462" cy="513120"/>
          </a:xfrm>
          <a:prstGeom prst="rect">
            <a:avLst/>
          </a:prstGeom>
        </p:spPr>
        <p:txBody>
          <a:bodyPr vert="horz" lIns="94773" tIns="47387" rIns="94773" bIns="47387" rtlCol="0"/>
          <a:lstStyle>
            <a:lvl1pPr algn="r">
              <a:defRPr sz="1200"/>
            </a:lvl1pPr>
          </a:lstStyle>
          <a:p>
            <a:fld id="{8EA69697-2674-4E4D-B753-A0C221FD61C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494"/>
            <a:ext cx="3078462" cy="513120"/>
          </a:xfrm>
          <a:prstGeom prst="rect">
            <a:avLst/>
          </a:prstGeom>
        </p:spPr>
        <p:txBody>
          <a:bodyPr vert="horz" lIns="94773" tIns="47387" rIns="94773" bIns="473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346" y="9721494"/>
            <a:ext cx="3078462" cy="513120"/>
          </a:xfrm>
          <a:prstGeom prst="rect">
            <a:avLst/>
          </a:prstGeom>
        </p:spPr>
        <p:txBody>
          <a:bodyPr vert="horz" lIns="94773" tIns="47387" rIns="94773" bIns="47387" rtlCol="0" anchor="b"/>
          <a:lstStyle>
            <a:lvl1pPr algn="r">
              <a:defRPr sz="1200"/>
            </a:lvl1pPr>
          </a:lstStyle>
          <a:p>
            <a:fld id="{3AFCAF1A-BF38-4C0E-8067-2F0B157F4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52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4773" tIns="47387" rIns="94773" bIns="473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4773" tIns="47387" rIns="94773" bIns="47387" rtlCol="0"/>
          <a:lstStyle>
            <a:lvl1pPr algn="r">
              <a:defRPr sz="1200"/>
            </a:lvl1pPr>
          </a:lstStyle>
          <a:p>
            <a:fld id="{4791EB53-398C-47DC-9891-CBCA4A3B014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81113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3" tIns="47387" rIns="94773" bIns="473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9" y="4925409"/>
            <a:ext cx="5681980" cy="4029878"/>
          </a:xfrm>
          <a:prstGeom prst="rect">
            <a:avLst/>
          </a:prstGeom>
        </p:spPr>
        <p:txBody>
          <a:bodyPr vert="horz" lIns="94773" tIns="47387" rIns="94773" bIns="473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3507"/>
          </a:xfrm>
          <a:prstGeom prst="rect">
            <a:avLst/>
          </a:prstGeom>
        </p:spPr>
        <p:txBody>
          <a:bodyPr vert="horz" lIns="94773" tIns="47387" rIns="94773" bIns="473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3507"/>
          </a:xfrm>
          <a:prstGeom prst="rect">
            <a:avLst/>
          </a:prstGeom>
        </p:spPr>
        <p:txBody>
          <a:bodyPr vert="horz" lIns="94773" tIns="47387" rIns="94773" bIns="47387" rtlCol="0" anchor="b"/>
          <a:lstStyle>
            <a:lvl1pPr algn="r">
              <a:defRPr sz="1200"/>
            </a:lvl1pPr>
          </a:lstStyle>
          <a:p>
            <a:fld id="{B563AB0E-04EA-4A96-AFCA-6A365B635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61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79463"/>
            <a:ext cx="6919912" cy="3892550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05" indent="-28987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9247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193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91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248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583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0917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5251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BE315-6907-4EEA-AA74-9397A260A9AE}" type="slidenum">
              <a:rPr lang="ru-RU" altLang="ru-RU" sz="1200"/>
              <a:pPr/>
              <a:t>1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2466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79463"/>
            <a:ext cx="6919912" cy="3892550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05" indent="-28987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9247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193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91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248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583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0917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5251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BE315-6907-4EEA-AA74-9397A260A9AE}" type="slidenum">
              <a:rPr lang="ru-RU" altLang="ru-RU" sz="1200"/>
              <a:pPr/>
              <a:t>11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2466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79463"/>
            <a:ext cx="6919912" cy="3892550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05" indent="-28987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9247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193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91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248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583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0917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5251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BE315-6907-4EEA-AA74-9397A260A9AE}" type="slidenum">
              <a:rPr lang="ru-RU" altLang="ru-RU" sz="1200"/>
              <a:pPr/>
              <a:t>12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2466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79463"/>
            <a:ext cx="6919912" cy="3892550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05" indent="-28987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9247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193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91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248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583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0917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5251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BE315-6907-4EEA-AA74-9397A260A9AE}" type="slidenum">
              <a:rPr lang="ru-RU" altLang="ru-RU" sz="1200"/>
              <a:pPr/>
              <a:t>13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2466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79463"/>
            <a:ext cx="6919912" cy="3892550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05" indent="-28987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9247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193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91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248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583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0917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5251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BE315-6907-4EEA-AA74-9397A260A9AE}" type="slidenum">
              <a:rPr lang="ru-RU" altLang="ru-RU" sz="1200"/>
              <a:pPr/>
              <a:t>14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2466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79463"/>
            <a:ext cx="6919912" cy="3892550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05" indent="-28987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9247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193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915" indent="-230579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248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583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0917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5251" indent="-2305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BE315-6907-4EEA-AA74-9397A260A9AE}" type="slidenum">
              <a:rPr lang="ru-RU" altLang="ru-RU" sz="1200"/>
              <a:pPr/>
              <a:t>22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2466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81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0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85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45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2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87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24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579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255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78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6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72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2645-FDB3-486F-8429-B11B07FE45A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6F5B-9AB8-4688-A19E-3CF581B9F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8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362857" y="2588385"/>
            <a:ext cx="114082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</a:pPr>
            <a:r>
              <a:rPr lang="ru-RU" alt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работе Службы помощи родителям в Ярославской области»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877758" y="168530"/>
            <a:ext cx="5935022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65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33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200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68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Ярославской области</a:t>
            </a:r>
            <a:endParaRPr lang="ru-RU" altLang="ru-RU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37435" y="540052"/>
            <a:ext cx="8331200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65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33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200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68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учреждение «Центр помощи детям»</a:t>
            </a:r>
            <a:endParaRPr lang="ru-RU" altLang="ru-RU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9734" y="5214752"/>
            <a:ext cx="1511146" cy="1400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51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050" y="1026197"/>
            <a:ext cx="7945520" cy="56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1216" y="232190"/>
            <a:ext cx="894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Информационно-просветительский портал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932349" y="455133"/>
            <a:ext cx="5935022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65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33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200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68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Ярославской области</a:t>
            </a:r>
            <a:endParaRPr lang="ru-RU" altLang="ru-RU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55800" y="963133"/>
            <a:ext cx="8331200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65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33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200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68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учреждение «Центр помощи детям»</a:t>
            </a:r>
            <a:endParaRPr lang="ru-RU" altLang="ru-RU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3479" y="5131625"/>
            <a:ext cx="1511146" cy="14002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06848" y="3022891"/>
            <a:ext cx="894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«Грамотный родитель»</a:t>
            </a:r>
            <a:endParaRPr lang="ru-RU" alt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51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nami\Desktop\игра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79" y="191489"/>
            <a:ext cx="1511146" cy="1400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51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nami\Desktop\игра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4" y="310243"/>
            <a:ext cx="1511146" cy="1400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51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4" y="310243"/>
            <a:ext cx="1511146" cy="1400252"/>
          </a:xfrm>
          <a:prstGeom prst="rect">
            <a:avLst/>
          </a:prstGeom>
        </p:spPr>
      </p:pic>
      <p:pic>
        <p:nvPicPr>
          <p:cNvPr id="3074" name="Picture 2" descr="C:\Users\shnami\Desktop\игра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7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051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nami\Desktop\игра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nami\Desktop\игра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7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nami\Desktop\игра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nami\Desktop\игра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nami\Desktop\игра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6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80654" y="2540100"/>
            <a:ext cx="103790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Создание в Ярославской области условий для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повышения компетентности родителей обучающихся в вопросах образования и воспитания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 для раннего развития детей в возрасте до трех лет, путем предоставления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психолого-педагогической, методической и консультативной помощи родителям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(законным представителям) детей, а также гражданам, желающим принять на воспитание в свои семьи детей, оставшихся без попечения родителей.*</a:t>
            </a:r>
          </a:p>
          <a:p>
            <a:pPr algn="just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В рамках национального проекта «Образование», регионального проекта «Поддержка семей, имеющих детей»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9980" y="350942"/>
            <a:ext cx="8940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Службы помощи родителям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nami\Desktop\игра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1999" cy="68676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15694" y="1056903"/>
            <a:ext cx="45719" cy="8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nami\Desktop\игра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56318" y="1021277"/>
            <a:ext cx="45719" cy="8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374732" y="2118241"/>
            <a:ext cx="11408229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работе Службы помощи родителям в Ярославской области»</a:t>
            </a:r>
          </a:p>
          <a:p>
            <a:pPr algn="ctr">
              <a:spcBef>
                <a:spcPts val="120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служба:</a:t>
            </a:r>
          </a:p>
          <a:p>
            <a:pPr algn="ctr">
              <a:spcBef>
                <a:spcPts val="120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 ЯО «Центр помощи детям»,</a:t>
            </a:r>
          </a:p>
          <a:p>
            <a:pPr algn="ctr">
              <a:spcBef>
                <a:spcPts val="120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Ярославль, ул. Некрасова, 58</a:t>
            </a:r>
          </a:p>
          <a:p>
            <a:pPr algn="ctr">
              <a:spcBef>
                <a:spcPts val="120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68-08-78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lang="ru-RU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lang="ru-RU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932349" y="455133"/>
            <a:ext cx="5935022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65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33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200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68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Ярославской области</a:t>
            </a:r>
            <a:endParaRPr lang="ru-RU" altLang="ru-RU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682668" y="951257"/>
            <a:ext cx="8331200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65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33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200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68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учреждение «Центр помощи детям»</a:t>
            </a:r>
            <a:endParaRPr lang="ru-RU" altLang="ru-RU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1604" y="5191001"/>
            <a:ext cx="1511146" cy="1400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51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94972" y="445946"/>
            <a:ext cx="894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получить услугу?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8161" y="1811837"/>
            <a:ext cx="10521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записи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телефону горячей линии: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68-08-78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базовой организации в своем районе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сайт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cpd.yaroslavl.ru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/ПСИД в разделе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запись на консультацию»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Формы консультации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очная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51 базовая Служба помощи родителям в каждом муниципальном районе, Региональная Служба помощи родителям</a:t>
            </a:r>
          </a:p>
          <a:p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дистанционная</a:t>
            </a: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по телефону, по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Skype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выездная.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чем в течение 10 дней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дня осуществления записи.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94972" y="481572"/>
            <a:ext cx="894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специалисты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533" y="2365974"/>
            <a:ext cx="102365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292 специалиста-консультанта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Ярославской области оказывают консультационную помощь по вопросам воспитания, развития и обучения детей.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консультантов входят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дефектологи, логопеды, психологи, учителя, воспитатели, методисты, руководители образовательных организаций и юристы.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Уже оказано более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22 000 бесплатных консультаций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родителей и граждан, желающих принять на воспитание в свои семьи детей, оставшихся без попечения родителей.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1491" y="938738"/>
            <a:ext cx="9295261" cy="57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772" y="1124838"/>
            <a:ext cx="8942954" cy="529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278" y="726125"/>
            <a:ext cx="8714173" cy="576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571" y="1213263"/>
            <a:ext cx="9115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nami\Downloads\Мой ребенок плохо спит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23506"/>
          <a:stretch>
            <a:fillRect/>
          </a:stretch>
        </p:blipFill>
        <p:spPr bwMode="auto">
          <a:xfrm>
            <a:off x="1508167" y="733796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244</Words>
  <Application>Microsoft Office PowerPoint</Application>
  <PresentationFormat>Произвольный</PresentationFormat>
  <Paragraphs>44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Правительство ЯО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Дивина Светлана Евгеньвна</dc:creator>
  <cp:lastModifiedBy>shnami</cp:lastModifiedBy>
  <cp:revision>902</cp:revision>
  <cp:lastPrinted>2019-06-13T05:58:03Z</cp:lastPrinted>
  <dcterms:created xsi:type="dcterms:W3CDTF">2018-08-02T07:31:52Z</dcterms:created>
  <dcterms:modified xsi:type="dcterms:W3CDTF">2020-01-17T13:45:21Z</dcterms:modified>
</cp:coreProperties>
</file>