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75" r:id="rId7"/>
    <p:sldId id="276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62" d="100"/>
          <a:sy n="62" d="100"/>
        </p:scale>
        <p:origin x="-9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3718-7474-4469-92DF-B8E67AB2D4E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F948-4793-4D5C-B0BA-C2BA67AB3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CF948-4793-4D5C-B0BA-C2BA67AB3D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0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7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6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5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7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2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poem.ru/" TargetMode="External"/><Relationship Id="rId3" Type="http://schemas.openxmlformats.org/officeDocument/2006/relationships/hyperlink" Target="https://infourok.ru/" TargetMode="External"/><Relationship Id="rId7" Type="http://schemas.openxmlformats.org/officeDocument/2006/relationships/hyperlink" Target="http://stranamasterov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dportal.net/" TargetMode="External"/><Relationship Id="rId11" Type="http://schemas.openxmlformats.org/officeDocument/2006/relationships/hyperlink" Target="https://nsportal.ru/" TargetMode="External"/><Relationship Id="rId5" Type="http://schemas.openxmlformats.org/officeDocument/2006/relationships/hyperlink" Target="http://doshkolnik.ru/" TargetMode="External"/><Relationship Id="rId10" Type="http://schemas.openxmlformats.org/officeDocument/2006/relationships/hyperlink" Target="http://sovetclub.ru/" TargetMode="External"/><Relationship Id="rId4" Type="http://schemas.openxmlformats.org/officeDocument/2006/relationships/hyperlink" Target="http://www.maam.ru/" TargetMode="External"/><Relationship Id="rId9" Type="http://schemas.openxmlformats.org/officeDocument/2006/relationships/hyperlink" Target="http://5literatura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55;&#1072;&#1074;&#1083;&#1077;&#1085;&#1090;&#1080;&#1081;\Desktop\&#1076;&#1077;&#1090;%20&#1089;&#1072;&#1076;\&#1087;&#1086;&#1076;&#1075;&#1086;&#1090;&#1086;&#1074;&#1080;&#1090;&#1077;&#1083;&#1100;%20&#1075;&#1088;&#1091;&#1087;&#1087;&#1072;\&#1087;&#1088;&#1086;&#1077;&#1082;&#1090;%20&#1083;&#1077;&#1090;&#1086;\&#1087;&#1088;&#1086;&#1077;&#1082;&#1090;%20&#1074;&#1080;&#1076;&#1099;%20&#1073;&#1091;&#1084;&#1072;&#1075;&#1080;\&#1087;&#1083;&#1072;&#1085;&#1080;&#1088;&#1086;&#1074;&#1072;&#1085;&#1080;&#1077;.docx" TargetMode="External"/><Relationship Id="rId3" Type="http://schemas.openxmlformats.org/officeDocument/2006/relationships/hyperlink" Target="file:///C:\Users\&#1055;&#1072;&#1074;&#1083;&#1077;&#1085;&#1090;&#1080;&#1081;\Desktop\&#1076;&#1077;&#1090;%20&#1089;&#1072;&#1076;\&#1087;&#1086;&#1076;&#1075;&#1086;&#1090;&#1086;&#1074;&#1080;&#1090;&#1077;&#1083;&#1100;%20&#1075;&#1088;&#1091;&#1087;&#1087;&#1072;\&#1087;&#1088;&#1086;&#1077;&#1082;&#1090;%20&#1083;&#1077;&#1090;&#1086;\&#1087;&#1088;&#1086;&#1077;&#1082;&#1090;%20&#1074;&#1080;&#1076;&#1099;%20&#1073;&#1091;&#1084;&#1072;&#1075;&#1080;\&#1076;&#1080;&#1076;&#1072;&#1082;&#1090;&#1080;&#1095;.%20&#1080;&#1075;&#1088;&#1099;" TargetMode="External"/><Relationship Id="rId7" Type="http://schemas.openxmlformats.org/officeDocument/2006/relationships/hyperlink" Target="file:///C:\Users\&#1055;&#1072;&#1074;&#1083;&#1077;&#1085;&#1090;&#1080;&#1081;\Desktop\&#1076;&#1077;&#1090;%20&#1089;&#1072;&#1076;\&#1087;&#1086;&#1076;&#1075;&#1086;&#1090;&#1086;&#1074;&#1080;&#1090;&#1077;&#1083;&#1100;%20&#1075;&#1088;&#1091;&#1087;&#1087;&#1072;\&#1087;&#1088;&#1086;&#1077;&#1082;&#1090;%20&#1083;&#1077;&#1090;&#1086;\&#1087;&#1088;&#1086;&#1077;&#1082;&#1090;%20&#1074;&#1080;&#1076;&#1099;%20&#1073;&#1091;&#1084;&#1072;&#1075;&#1080;\&#1085;&#1086;&#1076;%20&#1091;&#1076;&#1080;&#1074;&#1080;&#1090;&#1077;&#1083;&#1100;&#1085;&#1072;&#1103;%20&#1073;&#1091;&#1084;&#1072;&#1075;&#1072;.do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&#1055;&#1072;&#1074;&#1083;&#1077;&#1085;&#1090;&#1080;&#1081;\Desktop\&#1076;&#1077;&#1090;%20&#1089;&#1072;&#1076;\&#1087;&#1086;&#1076;&#1075;&#1086;&#1090;&#1086;&#1074;&#1080;&#1090;&#1077;&#1083;&#1100;%20&#1075;&#1088;&#1091;&#1087;&#1087;&#1072;\&#1087;&#1088;&#1086;&#1077;&#1082;&#1090;%20&#1083;&#1077;&#1090;&#1086;\&#1087;&#1088;&#1086;&#1077;&#1082;&#1090;%20&#1074;&#1080;&#1076;&#1099;%20&#1073;&#1091;&#1084;&#1072;&#1075;&#1080;\&#1085;&#1086;&#1076;%20&#1055;&#1091;&#1090;&#1077;&#1096;&#1077;&#1089;&#1090;&#1074;&#1080;&#1077;%20&#1074;%20&#1087;&#1088;&#1086;&#1096;&#1083;&#1086;&#1077;%20&#1073;&#1091;&#1084;&#1072;&#1075;&#1080;.docx" TargetMode="External"/><Relationship Id="rId5" Type="http://schemas.openxmlformats.org/officeDocument/2006/relationships/hyperlink" Target="file:///C:\Users\&#1055;&#1072;&#1074;&#1083;&#1077;&#1085;&#1090;&#1080;&#1081;\Desktop\&#1076;&#1077;&#1090;%20&#1089;&#1072;&#1076;\&#1087;&#1086;&#1076;&#1075;&#1086;&#1090;&#1086;&#1074;&#1080;&#1090;&#1077;&#1083;&#1100;%20&#1075;&#1088;&#1091;&#1087;&#1087;&#1072;\&#1087;&#1088;&#1086;&#1077;&#1082;&#1090;%20&#1083;&#1077;&#1090;&#1086;\&#1087;&#1088;&#1086;&#1077;&#1082;&#1090;%20&#1074;&#1080;&#1076;&#1099;%20&#1073;&#1091;&#1084;&#1072;&#1075;&#1080;\&#1053;&#1054;&#1044;%20&#1082;&#1086;&#1087;&#1080;&#1088;&#1086;&#1074;&#1072;&#1083;&#1100;&#1085;&#1072;&#1103;%20&#1073;&#1091;&#1084;&#1072;&#1075;&#1072;.docx" TargetMode="External"/><Relationship Id="rId4" Type="http://schemas.openxmlformats.org/officeDocument/2006/relationships/hyperlink" Target="file:///C:\Users\&#1055;&#1072;&#1074;&#1083;&#1077;&#1085;&#1090;&#1080;&#1081;\Desktop\&#1076;&#1077;&#1090;%20&#1089;&#1072;&#1076;\&#1087;&#1086;&#1076;&#1075;&#1086;&#1090;&#1086;&#1074;&#1080;&#1090;&#1077;&#1083;&#1100;%20&#1075;&#1088;&#1091;&#1087;&#1087;&#1072;\&#1087;&#1088;&#1086;&#1077;&#1082;&#1090;%20&#1083;&#1077;&#1090;&#1086;\&#1087;&#1088;&#1086;&#1077;&#1082;&#1090;%20&#1074;&#1080;&#1076;&#1099;%20&#1073;&#1091;&#1084;&#1072;&#1075;&#1080;\&#1082;&#1072;&#1088;&#1090;&#1080;&#1085;&#1082;&#1080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ентий\Desktop\дет сад\фон про бума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893"/>
            <a:ext cx="889247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7"/>
            <a:ext cx="8062664" cy="254771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Проект </a:t>
            </a:r>
            <a:br>
              <a:rPr lang="ru-RU" sz="6000" b="1" dirty="0" smtClean="0"/>
            </a:br>
            <a:r>
              <a:rPr lang="ru-RU" sz="6000" b="1" dirty="0" smtClean="0"/>
              <a:t>«</a:t>
            </a: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Такая разная бумага</a:t>
            </a:r>
            <a:r>
              <a:rPr lang="ru-RU" sz="6000" b="1" dirty="0" smtClean="0"/>
              <a:t>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Г. Переславль – Залесский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2018 год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авлентий\Desktop\дет сад\3D-grafika+origami+52536202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" y="260648"/>
            <a:ext cx="8837627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ригами</a:t>
            </a:r>
            <a:endParaRPr lang="ru-RU" b="1" dirty="0"/>
          </a:p>
        </p:txBody>
      </p:sp>
      <p:pic>
        <p:nvPicPr>
          <p:cNvPr id="4098" name="Picture 2" descr="C:\Users\Павлентий\Desktop\дет сад\проект лето\проект виды бумаги\фото бумага\Фото1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588" y="2880647"/>
            <a:ext cx="3675860" cy="27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авлентий\Desktop\дет сад\проект лето\проект виды бумаги\фото бумага\Фото19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7751" y="3167758"/>
            <a:ext cx="36491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авлентий\Desktop\дет сад\проект лето\проект виды бумаги\фото бумага\Фото2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9224" y="1677400"/>
            <a:ext cx="3267149" cy="24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влентий\Desktop\дет сад\3D-grafika+origami+52536202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" y="188640"/>
            <a:ext cx="89763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ригами</a:t>
            </a:r>
            <a:endParaRPr lang="ru-RU" b="1" dirty="0"/>
          </a:p>
        </p:txBody>
      </p:sp>
      <p:pic>
        <p:nvPicPr>
          <p:cNvPr id="3075" name="Picture 3" descr="C:\Users\Павлентий\Desktop\дет сад\проект лето\проект виды бумаги\фото бумага\Фото1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36" y="1842161"/>
            <a:ext cx="4776510" cy="35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авлентий\Desktop\дет сад\проект лето\проект виды бумаги\фото бумага\Фото1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5510" y="1833276"/>
            <a:ext cx="47054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212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«Пингвины на льдине»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844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влентий\Desktop\дет сад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748"/>
            <a:ext cx="8807697" cy="66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Опыты с бумагой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406" y="1180158"/>
            <a:ext cx="8568952" cy="548920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Павлентий\Desktop\дет сад\проект лето\проект виды бумаги\фото бумага\Фото1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653" y="2413373"/>
            <a:ext cx="3374429" cy="25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влентий\Desktop\дет сад\проект лето\проект виды бумаги\фото бумага\Фото1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53" y="1268760"/>
            <a:ext cx="3495861" cy="26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авлентий\Desktop\дет сад\проект лето\проект виды бумаги\фото бумага\Фото19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9207" y="2227481"/>
            <a:ext cx="3870242" cy="29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404" y="5365744"/>
            <a:ext cx="280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Бумага режется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1490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Бумага мнётся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559032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Бумага рвётся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1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влентий\Desktop\дет сад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193"/>
            <a:ext cx="8744973" cy="65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Опыты с бумагой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Павлентий\Desktop\дет сад\проект лето\проект виды бумаги\фото бумага\Фото1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623" y="2478687"/>
            <a:ext cx="3518606" cy="26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авлентий\Desktop\дет сад\проект лето\проект виды бумаги\фото бумага\Фото19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954" y="1994762"/>
            <a:ext cx="3815852" cy="28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авлентий\Desktop\дет сад\проект лето\проект виды бумаги\фото бумага\Фото19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1487" y="1800186"/>
            <a:ext cx="3673128" cy="27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767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Бумага летает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95993" y="5156620"/>
            <a:ext cx="228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Бумага тонет</a:t>
            </a:r>
          </a:p>
          <a:p>
            <a:r>
              <a:rPr lang="ru-RU" sz="2400" dirty="0" smtClean="0"/>
              <a:t> ( не тонет)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1" y="5301209"/>
            <a:ext cx="286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Бумага впитывает (не впитывает) масло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30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авлентий\Desktop\дет сад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8" y="188640"/>
            <a:ext cx="87028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24317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Павлентий\Desktop\дет сад\проект лето\проект виды бумаги\фото бумага\Фото1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2178" y="1239647"/>
            <a:ext cx="4372971" cy="32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авлентий\Desktop\дет сад\проект лето\проект виды бумаги\фото бумага\Фото1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03" y="980728"/>
            <a:ext cx="5098923" cy="38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846" y="5085184"/>
            <a:ext cx="3067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Д/ игра «</a:t>
            </a:r>
            <a:r>
              <a:rPr lang="ru-RU" sz="2800" b="1" dirty="0" smtClean="0"/>
              <a:t>Разложи </a:t>
            </a:r>
            <a:r>
              <a:rPr lang="ru-RU" sz="2800" b="1" dirty="0"/>
              <a:t>по порядку»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355975" y="508518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Рисование на ткани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56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авлентий\Desktop\дет сад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3" y="97530"/>
            <a:ext cx="8768568" cy="66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Д/игра «Найди, что из бумаги»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авлентий\Desktop\дет сад\проект лето\проект виды бумаги\фото бумага\Фото1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15" y="1340768"/>
            <a:ext cx="70202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авлентий\Desktop\дет сад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6210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Изготовление альбома </a:t>
            </a:r>
            <a:br>
              <a:rPr lang="ru-RU" b="1" dirty="0" smtClean="0"/>
            </a:br>
            <a:r>
              <a:rPr lang="ru-RU" b="1" dirty="0" smtClean="0"/>
              <a:t>«Коллекция видов бумаги»</a:t>
            </a:r>
            <a:endParaRPr lang="ru-RU" b="1" dirty="0"/>
          </a:p>
        </p:txBody>
      </p:sp>
      <p:pic>
        <p:nvPicPr>
          <p:cNvPr id="9218" name="Picture 2" descr="C:\Users\Павлентий\Desktop\дет сад\проект лето\проект виды бумаги\фото бумага\Фото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7" y="1430831"/>
            <a:ext cx="6865014" cy="51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лентий\Desktop\дет сад\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" y="0"/>
            <a:ext cx="9102766" cy="68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Альбом «Коллекция видов бумаги»</a:t>
            </a:r>
            <a:endParaRPr lang="ru-RU" b="1" dirty="0"/>
          </a:p>
        </p:txBody>
      </p:sp>
      <p:pic>
        <p:nvPicPr>
          <p:cNvPr id="1026" name="Picture 2" descr="C:\Users\Павлентий\Desktop\дет сад\фото\про бумагу проект\Фото2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054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лентий\Desktop\дет сад\фото\про бумагу проект\Фото2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1"/>
            <a:ext cx="5103530" cy="38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лентий\Desktop\дет сад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882"/>
            <a:ext cx="8786489" cy="66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Альбом «Коллекция видов бумаги»</a:t>
            </a:r>
            <a:endParaRPr lang="ru-RU" dirty="0"/>
          </a:p>
        </p:txBody>
      </p:sp>
      <p:pic>
        <p:nvPicPr>
          <p:cNvPr id="2052" name="Picture 4" descr="C:\Users\Павлентий\Desktop\дет сад\фото\про бумагу проект\Фото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409276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влентий\Desktop\дет сад\фото\про бумагу проект\Фото2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7264"/>
            <a:ext cx="3950494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влентий\Desktop\дет сад\фото\про бумагу проект\Фото24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37264"/>
            <a:ext cx="3816424" cy="28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авлентий\Desktop\дет сад\kartinki.me-9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143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8457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1 Султанова М. «Простые опыты с бумагой» Серия «Для дошкольников» М.: - «</a:t>
            </a:r>
            <a:r>
              <a:rPr lang="ru-RU" sz="2400" dirty="0" err="1" smtClean="0"/>
              <a:t>Хатбер</a:t>
            </a:r>
            <a:r>
              <a:rPr lang="ru-RU" sz="2400" dirty="0" smtClean="0"/>
              <a:t> – пресс», 2014.</a:t>
            </a:r>
          </a:p>
          <a:p>
            <a:r>
              <a:rPr lang="ru-RU" sz="2400" dirty="0" smtClean="0"/>
              <a:t>2Кириченко Г. В. Оригами. Игрушки из бумаги. - М.: Астрель,2011.</a:t>
            </a:r>
          </a:p>
          <a:p>
            <a:r>
              <a:rPr lang="ru-RU" sz="2400" dirty="0" smtClean="0"/>
              <a:t>3 Большая книга «Почему» пер. с итальянского Живаго О. М.: - РОСМЭН,2011.</a:t>
            </a:r>
          </a:p>
          <a:p>
            <a:r>
              <a:rPr lang="ru-RU" sz="2400" dirty="0" smtClean="0"/>
              <a:t>Интернет ресурсы: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https://infourok.ru/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http://www.maam.ru/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http://doshkolnik.ru/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6"/>
              </a:rPr>
              <a:t>https://pedportal.net/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7"/>
              </a:rPr>
              <a:t>http://stranamasterov.ru/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8"/>
              </a:rPr>
              <a:t>https://rupoem.ru/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9"/>
              </a:rPr>
              <a:t>http://5literatura.net/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10"/>
              </a:rPr>
              <a:t>http://sovetclub.ru/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https://</a:t>
            </a:r>
            <a:r>
              <a:rPr lang="en-US" sz="2400" dirty="0" smtClean="0">
                <a:hlinkClick r:id="rId11"/>
              </a:rPr>
              <a:t>nsportal.ru/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авлентий\Desktop\дет сад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688"/>
            <a:ext cx="8799603" cy="66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Паспорт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Исполнители:</a:t>
            </a:r>
            <a:r>
              <a:rPr lang="ru-RU" sz="3600" b="1" i="1" dirty="0"/>
              <a:t>  </a:t>
            </a:r>
            <a:r>
              <a:rPr lang="ru-RU" sz="3600" dirty="0"/>
              <a:t>дети подготовительной группы, </a:t>
            </a:r>
            <a:r>
              <a:rPr lang="ru-RU" sz="3600" dirty="0" smtClean="0"/>
              <a:t>воспитатель, </a:t>
            </a:r>
            <a:r>
              <a:rPr lang="ru-RU" sz="3600" dirty="0"/>
              <a:t>родители.</a:t>
            </a:r>
          </a:p>
          <a:p>
            <a:r>
              <a:rPr lang="ru-RU" sz="3600" b="1" dirty="0"/>
              <a:t>Вид проекта:</a:t>
            </a:r>
            <a:endParaRPr lang="ru-RU" sz="3600" dirty="0"/>
          </a:p>
          <a:p>
            <a:r>
              <a:rPr lang="ru-RU" sz="3600" dirty="0" smtClean="0"/>
              <a:t>познавательно – исследовательский, творческий</a:t>
            </a:r>
            <a:endParaRPr lang="ru-RU" sz="3600" dirty="0"/>
          </a:p>
          <a:p>
            <a:r>
              <a:rPr lang="ru-RU" sz="3600" b="1" dirty="0"/>
              <a:t>Продолжительность проекта:</a:t>
            </a:r>
            <a:endParaRPr lang="ru-RU" sz="3600" dirty="0"/>
          </a:p>
          <a:p>
            <a:r>
              <a:rPr lang="ru-RU" sz="3600" dirty="0" smtClean="0"/>
              <a:t>краткосрочный</a:t>
            </a:r>
            <a:r>
              <a:rPr lang="ru-RU" sz="3600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авлентий\Desktop\дет сад\kartinki.me-9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02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09120"/>
          </a:xfrm>
          <a:noFill/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hlinkClick r:id="rId3" action="ppaction://hlinkfile"/>
              </a:rPr>
              <a:t>дидактич</a:t>
            </a:r>
            <a:r>
              <a:rPr lang="ru-RU" dirty="0" smtClean="0">
                <a:solidFill>
                  <a:srgbClr val="7030A0"/>
                </a:solidFill>
                <a:hlinkClick r:id="rId3" action="ppaction://hlinkfile"/>
              </a:rPr>
              <a:t>. Игры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  <a:hlinkClick r:id="rId4" action="ppaction://hlinkfile"/>
              </a:rPr>
              <a:t> картинки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  <a:hlinkClick r:id="rId5" action="ppaction://hlinkfile"/>
              </a:rPr>
              <a:t>НОД копировальная бумага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  <a:hlinkClick r:id="rId6" action="ppaction://hlinkfile"/>
              </a:rPr>
              <a:t>нод</a:t>
            </a:r>
            <a:r>
              <a:rPr lang="ru-RU" dirty="0" smtClean="0">
                <a:solidFill>
                  <a:srgbClr val="7030A0"/>
                </a:solidFill>
                <a:hlinkClick r:id="rId6" action="ppaction://hlinkfile"/>
              </a:rPr>
              <a:t> Путешествие в прошлое бумаги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  <a:hlinkClick r:id="rId7" action="ppaction://hlinkfile"/>
              </a:rPr>
              <a:t>нод</a:t>
            </a:r>
            <a:r>
              <a:rPr lang="ru-RU" dirty="0" smtClean="0">
                <a:solidFill>
                  <a:srgbClr val="7030A0"/>
                </a:solidFill>
                <a:hlinkClick r:id="rId7" action="ppaction://hlinkfile"/>
              </a:rPr>
              <a:t> удивительная бумага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  <a:hlinkClick r:id="rId8" action="ppaction://hlinkfile"/>
              </a:rPr>
              <a:t>планирование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лентий\Desktop\дет сад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582"/>
            <a:ext cx="8767998" cy="66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Бумага </a:t>
            </a:r>
            <a:r>
              <a:rPr lang="ru-RU" sz="4400" dirty="0"/>
              <a:t>— доступный для ребенка и универсальный материал, широко применяется в жизни ребенка. Дети рисуют на бумаге, занимаются аппликацией, сталкиваются с бумагой в разных ситуациях в течении дня. </a:t>
            </a:r>
            <a:r>
              <a:rPr lang="ru-RU" sz="4400" dirty="0" smtClean="0"/>
              <a:t>Бумага -</a:t>
            </a:r>
            <a:r>
              <a:rPr lang="ru-RU" sz="4400" dirty="0"/>
              <a:t>  это самый распространенный в работе с детьми материал. </a:t>
            </a:r>
            <a:r>
              <a:rPr lang="ru-RU" sz="4400" dirty="0" smtClean="0"/>
              <a:t>Работая </a:t>
            </a:r>
            <a:r>
              <a:rPr lang="ru-RU" sz="4400" dirty="0"/>
              <a:t>с бумагой, ребенок получает дополнительные знания и практические умения, расширяя одновременно свой кругозор. </a:t>
            </a:r>
            <a:r>
              <a:rPr lang="ru-RU" sz="4400" dirty="0" smtClean="0"/>
              <a:t>Дети </a:t>
            </a:r>
            <a:r>
              <a:rPr lang="ru-RU" sz="4400" dirty="0"/>
              <a:t>активно работают с бумагой, но, несмотря на это, у них недостаточно знаний о разнообразии бумаги, ее свойствах. Дети не имеют понятия, откуда появилась бумага, </a:t>
            </a:r>
            <a:r>
              <a:rPr lang="ru-RU" sz="4400" dirty="0" smtClean="0"/>
              <a:t>недостаточно знаний о её изготовлении, видах </a:t>
            </a:r>
            <a:r>
              <a:rPr lang="ru-RU" sz="4400" dirty="0"/>
              <a:t>бумаги. Поэтому и возникла необходимость в создании данного проекта, для того, чтобы разнообразить знания детей о таком вроде бы знакомом материале – бумаге</a:t>
            </a:r>
            <a:r>
              <a:rPr lang="ru-RU" sz="4400" dirty="0" smtClean="0"/>
              <a:t>.</a:t>
            </a:r>
            <a:r>
              <a:rPr lang="ru-RU" sz="4400" dirty="0"/>
              <a:t> У</a:t>
            </a:r>
            <a:r>
              <a:rPr lang="ru-RU" sz="4400" dirty="0" smtClean="0"/>
              <a:t>читывая </a:t>
            </a:r>
            <a:r>
              <a:rPr lang="ru-RU" sz="4400" dirty="0"/>
              <a:t>интерес детей к данной проблеме, мы разработали проект  “Такая разная бумага”.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4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лентий\Desktop\дет сад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1" y="116632"/>
            <a:ext cx="8750678" cy="65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3100" dirty="0"/>
              <a:t>познакомить детей с историей изобретения бумаги, </a:t>
            </a:r>
            <a:r>
              <a:rPr lang="ru-RU" sz="3100" dirty="0" smtClean="0"/>
              <a:t>её использованием</a:t>
            </a:r>
            <a:r>
              <a:rPr lang="ru-RU" sz="3100" dirty="0"/>
              <a:t>,  свойствами </a:t>
            </a:r>
            <a:r>
              <a:rPr lang="ru-RU" sz="3100" dirty="0" smtClean="0"/>
              <a:t>бумаги с помощью  опытов.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42484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100" b="1" dirty="0" smtClean="0"/>
              <a:t>     </a:t>
            </a:r>
            <a:r>
              <a:rPr lang="ru-RU" sz="7000" b="1" dirty="0" smtClean="0"/>
              <a:t>Задачи проекта.</a:t>
            </a:r>
            <a:endParaRPr lang="ru-RU" sz="7000" dirty="0"/>
          </a:p>
          <a:p>
            <a:r>
              <a:rPr lang="ru-RU" sz="5100" dirty="0" smtClean="0"/>
              <a:t>Познакомить детей  с историей </a:t>
            </a:r>
            <a:r>
              <a:rPr lang="ru-RU" sz="5100" dirty="0"/>
              <a:t>возникновения </a:t>
            </a:r>
            <a:r>
              <a:rPr lang="ru-RU" sz="5100" dirty="0" smtClean="0"/>
              <a:t>бумаги и её производством в современное время;</a:t>
            </a:r>
          </a:p>
          <a:p>
            <a:pPr lvl="0"/>
            <a:r>
              <a:rPr lang="ru-RU" sz="5100" dirty="0"/>
              <a:t>Познакомить детей со свойствами и  особенностями бумаги разного вида </a:t>
            </a:r>
            <a:r>
              <a:rPr lang="ru-RU" sz="5100" dirty="0" smtClean="0"/>
              <a:t>через опытную деятельность.</a:t>
            </a:r>
            <a:endParaRPr lang="ru-RU" sz="5100" dirty="0"/>
          </a:p>
          <a:p>
            <a:r>
              <a:rPr lang="ru-RU" sz="5100" dirty="0" smtClean="0"/>
              <a:t>Развивать интерес к искусству </a:t>
            </a:r>
            <a:r>
              <a:rPr lang="ru-RU" sz="5100" dirty="0"/>
              <a:t>техники оригами, аппликации.</a:t>
            </a:r>
          </a:p>
          <a:p>
            <a:r>
              <a:rPr lang="ru-RU" sz="5100" dirty="0"/>
              <a:t>Расширять знания о назначении бумаги.</a:t>
            </a:r>
          </a:p>
          <a:p>
            <a:pPr lvl="0"/>
            <a:r>
              <a:rPr lang="ru-RU" sz="5100" dirty="0" smtClean="0"/>
              <a:t>Пополнить </a:t>
            </a:r>
            <a:r>
              <a:rPr lang="ru-RU" sz="5100" dirty="0"/>
              <a:t>активный словарь детей новыми словами и словосочетаниями</a:t>
            </a:r>
            <a:r>
              <a:rPr lang="ru-RU" sz="5100" dirty="0" smtClean="0"/>
              <a:t>.</a:t>
            </a:r>
          </a:p>
          <a:p>
            <a:pPr lvl="0"/>
            <a:r>
              <a:rPr lang="ru-RU" sz="5100" dirty="0"/>
              <a:t>Воспитывать интерес к окружающему миру и бережное к нему отношение.</a:t>
            </a:r>
            <a:endParaRPr lang="ru-RU" sz="5100" dirty="0" smtClean="0"/>
          </a:p>
          <a:p>
            <a:pPr lvl="0"/>
            <a:r>
              <a:rPr lang="ru-RU" sz="5100" dirty="0" smtClean="0"/>
              <a:t>Изготовить альбом «Коллекция видов бумаги»</a:t>
            </a:r>
          </a:p>
          <a:p>
            <a:pPr lvl="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2387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влентий\Desktop\дет сад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" y="188638"/>
            <a:ext cx="8727595" cy="65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Планируемые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узнают историю </a:t>
            </a:r>
            <a:r>
              <a:rPr lang="ru-RU" dirty="0" smtClean="0"/>
              <a:t>возникновения </a:t>
            </a:r>
            <a:r>
              <a:rPr lang="ru-RU" dirty="0"/>
              <a:t>бумаги</a:t>
            </a:r>
            <a:r>
              <a:rPr lang="ru-RU" dirty="0" smtClean="0"/>
              <a:t>;</a:t>
            </a:r>
          </a:p>
          <a:p>
            <a:r>
              <a:rPr lang="ru-RU" dirty="0"/>
              <a:t>Дети </a:t>
            </a:r>
            <a:r>
              <a:rPr lang="ru-RU" dirty="0" smtClean="0"/>
              <a:t>познакомятся с процессом изготовления бумаги на целлюлозном – бумажном комбинате;</a:t>
            </a:r>
            <a:endParaRPr lang="ru-RU" dirty="0"/>
          </a:p>
          <a:p>
            <a:r>
              <a:rPr lang="ru-RU" dirty="0"/>
              <a:t>обобщат знания о бумаге – как материале, который имеет определённые свойства и </a:t>
            </a:r>
            <a:r>
              <a:rPr lang="ru-RU" dirty="0" smtClean="0"/>
              <a:t>качества;</a:t>
            </a:r>
            <a:endParaRPr lang="ru-RU" dirty="0"/>
          </a:p>
          <a:p>
            <a:r>
              <a:rPr lang="ru-RU" dirty="0"/>
              <a:t>увеличиться интерес детей к познанию окружающего мира;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7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авлентий\Desktop\дет сад\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"/>
            <a:ext cx="9144000" cy="67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изготовления папируса</a:t>
            </a:r>
            <a:endParaRPr lang="ru-RU" b="1" dirty="0"/>
          </a:p>
        </p:txBody>
      </p:sp>
      <p:pic>
        <p:nvPicPr>
          <p:cNvPr id="4" name="Рисунок 3" descr="https://pp.userapi.com/c639717/v639717397/49c00/mn0ktB7gj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4" cy="5347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5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лентий\Desktop\дет сад\kartinki.me-9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Изготовление бумаги</a:t>
            </a:r>
            <a:endParaRPr lang="ru-RU" b="1" dirty="0"/>
          </a:p>
        </p:txBody>
      </p:sp>
      <p:pic>
        <p:nvPicPr>
          <p:cNvPr id="4" name="Объект 3" descr="http://urlaw03.ru/Content/NewsImages/ContentImages/025dcc4c-ee38-40ed-b44f-93b6532d3f2d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842493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9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влентий\Desktop\дет сад\kartinki.me-9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4" y="188640"/>
            <a:ext cx="885548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бумаги: рисование</a:t>
            </a:r>
            <a:endParaRPr lang="ru-RU" b="1" dirty="0"/>
          </a:p>
        </p:txBody>
      </p:sp>
      <p:pic>
        <p:nvPicPr>
          <p:cNvPr id="1027" name="Picture 3" descr="C:\Users\Павлентий\Desktop\дет сад\проект лето\проект виды бумаги\фото бумага\Фото1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79" y="2092966"/>
            <a:ext cx="4841512" cy="36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влентий\Desktop\дет сад\проект лето\проект виды бумаги\фото бумага\Фото1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4981" y="2097344"/>
            <a:ext cx="48975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влентий\Desktop\дет сад\kartinki.me-9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К</a:t>
            </a:r>
            <a:r>
              <a:rPr lang="ru-RU" b="1" dirty="0" smtClean="0"/>
              <a:t>онструирование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800" b="1" dirty="0" smtClean="0"/>
              <a:t>Конструирование </a:t>
            </a:r>
          </a:p>
          <a:p>
            <a:pPr marL="0" indent="0">
              <a:buNone/>
            </a:pPr>
            <a:r>
              <a:rPr lang="ru-RU" sz="3300" b="1" dirty="0" smtClean="0"/>
              <a:t>        «Ракета»                                                 Объёмная</a:t>
            </a:r>
            <a:endParaRPr lang="ru-RU" sz="42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Изготовление плаката        аппликация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   «С 9 мая!»                  «Барашек»</a:t>
            </a:r>
            <a:endParaRPr lang="ru-RU" sz="2800" b="1" dirty="0"/>
          </a:p>
        </p:txBody>
      </p:sp>
      <p:pic>
        <p:nvPicPr>
          <p:cNvPr id="1026" name="Picture 2" descr="C:\Users\Павлентий\Desktop\дет сад\проект лето\проект виды бумаги\фото бумага\Фото1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9699" y="1559540"/>
            <a:ext cx="4051989" cy="30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авлентий\Desktop\дет сад\Фото2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4937" y="1894519"/>
            <a:ext cx="399673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авлентий\Desktop\дет сад\фото\9 мая 2018\Фото1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810" y="2285297"/>
            <a:ext cx="4024385" cy="30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404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 «Такая разная бумага»</vt:lpstr>
      <vt:lpstr>Паспорт проекта:</vt:lpstr>
      <vt:lpstr> Актуальность. </vt:lpstr>
      <vt:lpstr>Цель проекта: познакомить детей с историей изобретения бумаги, её использованием,  свойствами бумаги с помощью  опытов. </vt:lpstr>
      <vt:lpstr>Планируемые результаты: </vt:lpstr>
      <vt:lpstr>История изготовления папируса</vt:lpstr>
      <vt:lpstr>Изготовление бумаги</vt:lpstr>
      <vt:lpstr>Использование бумаги: рисование</vt:lpstr>
      <vt:lpstr>Конструирование</vt:lpstr>
      <vt:lpstr>Оригами</vt:lpstr>
      <vt:lpstr>Оригами</vt:lpstr>
      <vt:lpstr>Опыты с бумагой</vt:lpstr>
      <vt:lpstr>Опыты с бумагой</vt:lpstr>
      <vt:lpstr>Презентация PowerPoint</vt:lpstr>
      <vt:lpstr>Д/игра «Найди, что из бумаги»</vt:lpstr>
      <vt:lpstr>Изготовление альбома  «Коллекция видов бумаги»</vt:lpstr>
      <vt:lpstr>Альбом «Коллекция видов бумаги»</vt:lpstr>
      <vt:lpstr>Альбом «Коллекция видов бумаги»</vt:lpstr>
      <vt:lpstr>Используемая литература</vt:lpstr>
      <vt:lpstr>Приложения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«Такая разная бумага»</dc:title>
  <dc:creator>Павлентий</dc:creator>
  <cp:lastModifiedBy>Павлентий</cp:lastModifiedBy>
  <cp:revision>45</cp:revision>
  <dcterms:created xsi:type="dcterms:W3CDTF">2018-06-12T13:29:31Z</dcterms:created>
  <dcterms:modified xsi:type="dcterms:W3CDTF">2019-01-22T20:11:16Z</dcterms:modified>
</cp:coreProperties>
</file>