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80" r:id="rId2"/>
    <p:sldId id="283" r:id="rId3"/>
    <p:sldId id="281" r:id="rId4"/>
    <p:sldId id="261" r:id="rId5"/>
    <p:sldId id="282" r:id="rId6"/>
    <p:sldId id="275" r:id="rId7"/>
    <p:sldId id="284" r:id="rId8"/>
    <p:sldId id="285" r:id="rId9"/>
    <p:sldId id="264" r:id="rId10"/>
    <p:sldId id="268" r:id="rId11"/>
    <p:sldId id="288" r:id="rId12"/>
    <p:sldId id="269" r:id="rId13"/>
    <p:sldId id="267" r:id="rId14"/>
    <p:sldId id="270" r:id="rId15"/>
    <p:sldId id="276" r:id="rId16"/>
    <p:sldId id="277" r:id="rId17"/>
    <p:sldId id="286" r:id="rId18"/>
    <p:sldId id="271" r:id="rId19"/>
    <p:sldId id="272" r:id="rId20"/>
    <p:sldId id="287" r:id="rId21"/>
    <p:sldId id="263" r:id="rId22"/>
    <p:sldId id="273" r:id="rId23"/>
    <p:sldId id="279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0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pPr/>
              <a:t>03.12.2017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&#1082;&#1086;&#1085;&#1089;&#1091;&#1083;&#1100;&#1090;&#1072;&#1094;&#1080;&#1080;%20&#1076;&#1083;&#1103;%20&#1088;&#1086;&#1076;&#1080;&#1090;&#1077;&#1083;&#1077;&#1081;.docx" TargetMode="External"/><Relationship Id="rId2" Type="http://schemas.openxmlformats.org/officeDocument/2006/relationships/hyperlink" Target="&#1050;&#1086;&#1085;&#1089;&#1087;&#1077;&#1082;&#1090;&#1099;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&#1073;&#1077;&#1089;&#1077;&#1076;&#1099;" TargetMode="External"/><Relationship Id="rId4" Type="http://schemas.openxmlformats.org/officeDocument/2006/relationships/hyperlink" Target="&#1076;&#1080;&#1076;&#1072;&#1082;&#1090;&#1080;&#1095;%20&#1080;&#1075;&#1088;&#1099;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476672"/>
            <a:ext cx="740664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МДОУ «Детский сад «Малыш»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1700808"/>
            <a:ext cx="7723584" cy="3168352"/>
          </a:xfrm>
        </p:spPr>
        <p:txBody>
          <a:bodyPr>
            <a:normAutofit fontScale="47500" lnSpcReduction="20000"/>
          </a:bodyPr>
          <a:lstStyle/>
          <a:p>
            <a:pPr algn="ctr"/>
            <a:r>
              <a:rPr lang="ru-RU" sz="8700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Проект </a:t>
            </a:r>
          </a:p>
          <a:p>
            <a:pPr algn="ctr"/>
            <a:r>
              <a:rPr lang="ru-RU" sz="8700" b="1" dirty="0" smtClean="0">
                <a:solidFill>
                  <a:schemeClr val="accent3"/>
                </a:solidFill>
                <a:latin typeface="Arial Black" panose="020B0A04020102020204" pitchFamily="34" charset="0"/>
              </a:rPr>
              <a:t>«Уроки вежливости»</a:t>
            </a:r>
          </a:p>
          <a:p>
            <a:pPr algn="ctr"/>
            <a:r>
              <a:rPr lang="ru-RU" sz="87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(подготовительная группа)</a:t>
            </a:r>
          </a:p>
          <a:p>
            <a:pPr algn="ctr"/>
            <a:endParaRPr lang="ru-RU" sz="5700" b="1" dirty="0"/>
          </a:p>
          <a:p>
            <a:pPr algn="ctr"/>
            <a:endParaRPr lang="ru-RU" sz="5700" b="1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                                                                                             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составили: Левченко О.В.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                                                                             </a:t>
            </a:r>
            <a:r>
              <a:rPr lang="ru-RU" sz="3800" dirty="0" smtClean="0">
                <a:latin typeface="Arial" panose="020B0604020202020204" pitchFamily="34" charset="0"/>
                <a:cs typeface="Arial" panose="020B0604020202020204" pitchFamily="34" charset="0"/>
              </a:rPr>
              <a:t>Матвеева Н.А</a:t>
            </a:r>
            <a:endParaRPr lang="ru-RU"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23728" y="5589240"/>
            <a:ext cx="5976664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Переславль – Залесский </a:t>
            </a:r>
          </a:p>
          <a:p>
            <a:pPr marL="27432" lvl="0" algn="ctr">
              <a:spcBef>
                <a:spcPts val="600"/>
              </a:spcBef>
              <a:buClr>
                <a:srgbClr val="3891A7"/>
              </a:buClr>
              <a:buSzPct val="80000"/>
            </a:pPr>
            <a:r>
              <a:rPr lang="ru-RU" sz="20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год</a:t>
            </a:r>
          </a:p>
        </p:txBody>
      </p:sp>
    </p:spTree>
    <p:extLst>
      <p:ext uri="{BB962C8B-B14F-4D97-AF65-F5344CB8AC3E}">
        <p14:creationId xmlns:p14="http://schemas.microsoft.com/office/powerpoint/2010/main" val="2124068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67544" y="404664"/>
            <a:ext cx="8424936" cy="6192688"/>
          </a:xfrm>
        </p:spPr>
        <p:txBody>
          <a:bodyPr>
            <a:normAutofit/>
          </a:bodyPr>
          <a:lstStyle/>
          <a:p>
            <a:pPr lvl="0" algn="ctr"/>
            <a:r>
              <a:rPr lang="ru-RU" sz="28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«Правила поведения в транспорте»</a:t>
            </a: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endParaRPr lang="ru-RU" sz="2800" dirty="0">
              <a:solidFill>
                <a:prstClr val="black"/>
              </a:solidFill>
            </a:endParaRPr>
          </a:p>
          <a:p>
            <a:pPr lvl="0"/>
            <a:endParaRPr lang="ru-RU" sz="2800" dirty="0" smtClean="0">
              <a:solidFill>
                <a:prstClr val="black"/>
              </a:solidFill>
            </a:endParaRPr>
          </a:p>
          <a:p>
            <a:pPr lvl="0"/>
            <a:r>
              <a:rPr lang="ru-RU" sz="2400" b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 – ролевая игра «Вежливый трамвайчик»</a:t>
            </a:r>
            <a:endParaRPr lang="ru-RU" sz="24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Picture 2" descr="C:\Users\Павлентий\Desktop\дет сад\фото на проект\Фото1180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7" y="1124744"/>
            <a:ext cx="4222865" cy="3167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3" descr="C:\Users\Павлентий\Desktop\дет сад\фото на проект\Фото118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754" y="2060848"/>
            <a:ext cx="4418709" cy="3313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8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Правила поведения в транспорте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027" name="Picture 3" descr="C:\Users\Павлентий\Desktop\дет сад\фото на проект\Фото128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16103" y="2336825"/>
            <a:ext cx="4509349" cy="3381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авлентий\Desktop\дет сад\фото на проект\Фото1281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204864"/>
            <a:ext cx="4460705" cy="3345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8983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idx="2"/>
          </p:nvPr>
        </p:nvSpPr>
        <p:spPr>
          <a:xfrm>
            <a:off x="457200" y="5446093"/>
            <a:ext cx="8291264" cy="935235"/>
          </a:xfrm>
        </p:spPr>
        <p:txBody>
          <a:bodyPr>
            <a:normAutofit fontScale="85000" lnSpcReduction="10000"/>
          </a:bodyPr>
          <a:lstStyle/>
          <a:p>
            <a:endParaRPr lang="ru-RU" sz="2800" dirty="0" smtClean="0"/>
          </a:p>
          <a:p>
            <a:pPr algn="ctr"/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Сюжетно – ролевая игра « </a:t>
            </a:r>
            <a:r>
              <a:rPr lang="ru-RU" sz="3300" b="1" dirty="0"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3300" b="1" dirty="0" smtClean="0">
                <a:latin typeface="Arial" panose="020B0604020202020204" pitchFamily="34" charset="0"/>
                <a:cs typeface="Arial" panose="020B0604020202020204" pitchFamily="34" charset="0"/>
              </a:rPr>
              <a:t>етское кафе»</a:t>
            </a:r>
            <a:endParaRPr lang="ru-RU" sz="33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C:\Users\Павлентий\Desktop\дет сад\фото на проект\Фото1191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23928" y="1484784"/>
            <a:ext cx="4995678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Павлентий\Desktop\дет сад\фото на проект\Фото119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168981" y="1689261"/>
            <a:ext cx="4513409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Текст 3"/>
          <p:cNvSpPr txBox="1">
            <a:spLocks/>
          </p:cNvSpPr>
          <p:nvPr/>
        </p:nvSpPr>
        <p:spPr>
          <a:xfrm>
            <a:off x="899592" y="332655"/>
            <a:ext cx="7344816" cy="648071"/>
          </a:xfrm>
          <a:prstGeom prst="rect">
            <a:avLst/>
          </a:prstGeom>
        </p:spPr>
        <p:txBody>
          <a:bodyPr vert="horz">
            <a:normAutofit/>
          </a:bodyPr>
          <a:lstStyle>
            <a:lvl1pPr marL="0" indent="0" algn="l" rtl="0" eaLnBrk="1" latinLnBrk="0" hangingPunct="1">
              <a:spcBef>
                <a:spcPts val="400"/>
              </a:spcBef>
              <a:spcAft>
                <a:spcPts val="1000"/>
              </a:spcAft>
              <a:buClr>
                <a:schemeClr val="accent1"/>
              </a:buClr>
              <a:buSzPct val="70000"/>
              <a:buFont typeface="Wingdings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 2"/>
              <a:buNone/>
              <a:defRPr kumimoji="0"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60000"/>
              <a:buFont typeface="Wingdings"/>
              <a:buNone/>
              <a:defRPr kumimoji="0"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8872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63040" indent="-182880" algn="l" rtl="0" eaLnBrk="1" latinLnBrk="0" hangingPunct="1">
              <a:spcBef>
                <a:spcPct val="20000"/>
              </a:spcBef>
              <a:buClr>
                <a:schemeClr val="accent2">
                  <a:tint val="60000"/>
                </a:schemeClr>
              </a:buClr>
              <a:buSzPct val="68000"/>
              <a:buFont typeface="Wingdings 2"/>
              <a:buNone/>
              <a:defRPr kumimoji="0" sz="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rtl="0" eaLnBrk="1" latinLnBrk="0" hangingPunct="1">
              <a:spcBef>
                <a:spcPct val="20000"/>
              </a:spcBef>
              <a:buClr>
                <a:schemeClr val="accent1"/>
              </a:buClr>
              <a:buChar char="•"/>
              <a:defRPr kumimoji="0"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ct val="20000"/>
              </a:spcBef>
              <a:buClr>
                <a:schemeClr val="accent1">
                  <a:tint val="60000"/>
                </a:schemeClr>
              </a:buClr>
              <a:buSzPct val="60000"/>
              <a:buFont typeface="Wingdings"/>
              <a:buChar char="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2"/>
              </a:buClr>
              <a:buChar char="•"/>
              <a:defRPr kumimoji="0" sz="1400" kern="1200" cap="small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Char char="•"/>
              <a:defRPr kumimoji="0" sz="14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Урок «Правила поведения в кафе»</a:t>
            </a:r>
          </a:p>
        </p:txBody>
      </p:sp>
    </p:spTree>
    <p:extLst>
      <p:ext uri="{BB962C8B-B14F-4D97-AF65-F5344CB8AC3E}">
        <p14:creationId xmlns:p14="http://schemas.microsoft.com/office/powerpoint/2010/main" val="2443286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920880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«Правила поведения в магазине</a:t>
            </a: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b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</a:t>
            </a:r>
            <a:endParaRPr lang="ru-RU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Павлентий\Desktop\дет сад\фото на проект\Фото12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35696" y="1143801"/>
            <a:ext cx="6120680" cy="45894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275856" y="5733256"/>
            <a:ext cx="2850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«Я в магазине»</a:t>
            </a:r>
          </a:p>
        </p:txBody>
      </p:sp>
    </p:spTree>
    <p:extLst>
      <p:ext uri="{BB962C8B-B14F-4D97-AF65-F5344CB8AC3E}">
        <p14:creationId xmlns:p14="http://schemas.microsoft.com/office/powerpoint/2010/main" val="3012874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7220"/>
            <a:ext cx="7560858" cy="715516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tx1"/>
                </a:solidFill>
              </a:rPr>
              <a:t>Урок «Правила поведения в магазине»</a:t>
            </a:r>
            <a:endParaRPr lang="ru-RU" sz="2800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5782167"/>
            <a:ext cx="7272808" cy="671169"/>
          </a:xfrm>
        </p:spPr>
        <p:txBody>
          <a:bodyPr>
            <a:normAutofit fontScale="25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Сюжетно – ролевая игра «Магазин продуктов» </a:t>
            </a:r>
            <a:endParaRPr lang="ru-RU" dirty="0"/>
          </a:p>
        </p:txBody>
      </p:sp>
      <p:pic>
        <p:nvPicPr>
          <p:cNvPr id="6146" name="Picture 2" descr="C:\Users\Павлентий\Desktop\дет сад\фото на проект\Фото12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91060" y="1784364"/>
            <a:ext cx="4513408" cy="3384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Павлентий\Desktop\дет сад\фото на проект\Фото121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268760"/>
            <a:ext cx="4743375" cy="35568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5" y="5877272"/>
            <a:ext cx="7344817" cy="57606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</a:p>
          <a:p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 – ролевая игра « Магазин. Покупка продуктов»</a:t>
            </a:r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9723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74638"/>
            <a:ext cx="6521152" cy="634082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«Театральные секреты»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 descr="C:\Users\Павлентий\Desktop\дет сад\фото на проект\Фото122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931" y="1556792"/>
            <a:ext cx="4614192" cy="3460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Павлентий\Desktop\дет сад\фото на проект\Фото12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5853" y="1742156"/>
            <a:ext cx="4360608" cy="32697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1115616" y="5877272"/>
            <a:ext cx="6961584" cy="432048"/>
          </a:xfrm>
          <a:prstGeom prst="rect">
            <a:avLst/>
          </a:prstGeom>
        </p:spPr>
        <p:txBody>
          <a:bodyPr vert="horz" anchor="b">
            <a:normAutofit fontScale="92500" lnSpcReduction="200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28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«Можно - нельзя»</a:t>
            </a:r>
            <a:endParaRPr lang="ru-RU" sz="28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38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4869160"/>
            <a:ext cx="3024336" cy="1152128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«</a:t>
            </a:r>
            <a:r>
              <a:rPr lang="ru-RU" sz="27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Нарисуй правило по описанию»</a:t>
            </a:r>
            <a:endParaRPr lang="ru-RU" sz="27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1475656" y="427038"/>
            <a:ext cx="6601544" cy="562074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Урок «Театральные секреты»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292080" y="5383123"/>
            <a:ext cx="3299792" cy="864096"/>
          </a:xfrm>
          <a:prstGeom prst="rect">
            <a:avLst/>
          </a:prstGeom>
        </p:spPr>
        <p:txBody>
          <a:bodyPr vert="horz" anchor="b">
            <a:normAutofit fontScale="97500"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3000" b="0" kern="1200" cap="small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Инсценировка сказки «Теремок»</a:t>
            </a:r>
            <a:endParaRPr lang="ru-RU" sz="24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 descr="C:\Users\Павлентий\Desktop\дет сад\фото на проект\Фото12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1781401"/>
            <a:ext cx="4803259" cy="3601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Павлентий\Desktop\дет сад\фото на проект\Фото1226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4452900" cy="35549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64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74638"/>
            <a:ext cx="5616624" cy="634082"/>
          </a:xfrm>
        </p:spPr>
        <p:txBody>
          <a:bodyPr>
            <a:normAutofit fontScale="90000"/>
          </a:bodyPr>
          <a:lstStyle/>
          <a:p>
            <a:pPr lvl="0">
              <a:spcBef>
                <a:spcPts val="0"/>
              </a:spcBef>
            </a:pPr>
            <a:r>
              <a:rPr lang="ru-RU" sz="3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Урок </a:t>
            </a:r>
            <a: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«Театральные секреты»</a:t>
            </a:r>
            <a:b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3200" b="1" dirty="0">
                <a:solidFill>
                  <a:prstClr val="black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dirty="0"/>
          </a:p>
        </p:txBody>
      </p:sp>
      <p:pic>
        <p:nvPicPr>
          <p:cNvPr id="3075" name="Picture 3" descr="C:\Users\Павлентий\Desktop\дет сад\фото на проект\Фото12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276872"/>
            <a:ext cx="4718733" cy="3538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Павлентий\Desktop\дет сад\фото на проект\Фото1243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9012" y="1196752"/>
            <a:ext cx="4819873" cy="36149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3679" y="5694933"/>
            <a:ext cx="7036754" cy="7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52644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476672"/>
            <a:ext cx="6665168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solidFill>
                  <a:schemeClr val="tx1"/>
                </a:solidFill>
              </a:rPr>
              <a:t>Представление домашней работы </a:t>
            </a:r>
            <a:endParaRPr lang="ru-RU" sz="3600" b="1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Павлентий\Desktop\дет сад\фото на проект\Фото1207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4690468" cy="351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Павлентий\Desktop\дет сад\фото на проект\Фото120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22907" y="2041989"/>
            <a:ext cx="4454955" cy="3340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6696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274638"/>
            <a:ext cx="6377136" cy="70609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Наши помощники – родители.</a:t>
            </a:r>
            <a:endParaRPr lang="ru-RU" sz="32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0" name="Picture 2" descr="C:\Users\Павлентий\Desktop\дет сад\фото на проект\Фото120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44" y="1513935"/>
            <a:ext cx="3667514" cy="288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Павлентий\Desktop\дет сад\фото на проект\Фото12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583636" y="3261642"/>
            <a:ext cx="3807269" cy="2854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C:\Users\Павлентий\Desktop\дет сад\фото на проект\Фото12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506537" y="1907112"/>
            <a:ext cx="3952283" cy="2963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978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23728" y="620688"/>
            <a:ext cx="6408712" cy="79695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Актуальность проекта</a:t>
            </a:r>
            <a:endParaRPr lang="ru-RU" sz="36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82296" lvl="0" indent="0">
              <a:buClr>
                <a:srgbClr val="3891A7"/>
              </a:buClr>
              <a:buNone/>
            </a:pPr>
            <a:endParaRPr lang="ru-RU" sz="2500" dirty="0">
              <a:solidFill>
                <a:prstClr val="black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>
              <a:lnSpc>
                <a:spcPct val="110000"/>
              </a:lnSpc>
              <a:buClr>
                <a:srgbClr val="3891A7"/>
              </a:buClr>
            </a:pPr>
            <a: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 посвящён вопросу формирования у дошкольников культуры поведения как в широком смысле (этикет в обществе, транспорте и т . д.), так и в более узком – создание определённого свода правил и норм поведения, осуществляемых в конкретных ситуациях, внедрение этих правил в повседневную жизнь воспитанников. Актуальность проекта связана с неоспоримой необходимостью воспитания культуры поведения дошкольников , как одного из основных критериев формирования разносторонне развитой и социально адаптированной личности ребёнка. </a:t>
            </a:r>
            <a:br>
              <a:rPr lang="ru-RU" sz="2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7169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9" name="Picture 3" descr="C:\Users\Павлентий\Desktop\дет сад\фото на проект\Фото124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355976" y="3026114"/>
            <a:ext cx="4536504" cy="3401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Павлентий\Desktop\дет сад\фото на проект\Фото12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519992"/>
            <a:ext cx="4480586" cy="33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6331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404664"/>
            <a:ext cx="7560840" cy="792088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Результаты реализации проекта: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484784"/>
            <a:ext cx="7776864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создан альбом с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иллюстрациями о правилах поведения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общественных местах; </a:t>
            </a:r>
          </a:p>
          <a:p>
            <a:pPr marL="0" indent="0">
              <a:buNone/>
            </a:pP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повысилась заинтересованность и активность родителей в проведении и участии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групповых мероприятиях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повысилась культура поведения детей в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общественных 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местах; </a:t>
            </a: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ru-RU" sz="2800" dirty="0">
                <a:latin typeface="Arial" panose="020B0604020202020204" pitchFamily="34" charset="0"/>
                <a:cs typeface="Arial" panose="020B0604020202020204" pitchFamily="34" charset="0"/>
              </a:rPr>
              <a:t>улучшились межличностные отношения </a:t>
            </a:r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детей.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666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7467600" cy="6480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Литература: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43608" y="1196752"/>
            <a:ext cx="7704856" cy="5112568"/>
          </a:xfrm>
        </p:spPr>
        <p:txBody>
          <a:bodyPr>
            <a:normAutofit fontScale="92500" lnSpcReduction="20000"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Т. Н. Захарова. Формирование этических представлений у дошкольников в игре. Игры – путешествия. – Ярославль ГАУ ДПО ЯО ИРО, 2016.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Н. А Мигунова Правила поведения для малышей. – Ростов – на – Дону «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Проф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– Пресс», 2010.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И. В Мирошниченко, М. А. </a:t>
            </a:r>
            <a:r>
              <a:rPr lang="ru-RU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Пузыренко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 Уроки вежливости: Комплект наглядных пособий для дошкольных учреждений и начальной школы. – Х. :Издательство «Ранок», 2007.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Г. П Шалаева, О. М. Журавлёва, О.Г. Сазонова. Правила поведения для воспитанных детей.- М.: Филологическое общество «СЛОВО», 2006.</a:t>
            </a: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Интернет ресурсы:</a:t>
            </a: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nsportal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infourok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sch2070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mskobr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maam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ped</a:t>
            </a:r>
            <a:r>
              <a:rPr lang="en-US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–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kopilka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en-US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bigslide</a:t>
            </a:r>
            <a:r>
              <a:rPr lang="ru-RU" sz="19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9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ru</a:t>
            </a:r>
            <a:endParaRPr lang="ru-RU" sz="19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 smtClean="0"/>
          </a:p>
          <a:p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3739880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55776" y="476672"/>
            <a:ext cx="4752528" cy="792088"/>
          </a:xfrm>
        </p:spPr>
        <p:txBody>
          <a:bodyPr/>
          <a:lstStyle/>
          <a:p>
            <a:pPr algn="ctr"/>
            <a:r>
              <a:rPr lang="ru-RU" b="1" dirty="0" smtClean="0">
                <a:latin typeface="Arial" panose="020B0604020202020204" pitchFamily="34" charset="0"/>
                <a:cs typeface="Arial" panose="020B0604020202020204" pitchFamily="34" charset="0"/>
              </a:rPr>
              <a:t>Приложения</a:t>
            </a:r>
            <a:endParaRPr lang="ru-RU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447800"/>
            <a:ext cx="7498080" cy="3061320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ru-RU" dirty="0" smtClean="0">
                <a:solidFill>
                  <a:schemeClr val="accent3"/>
                </a:solidFill>
                <a:hlinkClick r:id="rId2" action="ppaction://hlinkfile"/>
              </a:rPr>
              <a:t>Конспекты занятий</a:t>
            </a:r>
            <a:endParaRPr lang="ru-RU" dirty="0" smtClean="0">
              <a:solidFill>
                <a:schemeClr val="accent3"/>
              </a:solidFill>
            </a:endParaRPr>
          </a:p>
          <a:p>
            <a:pPr marL="457200" indent="-457200">
              <a:buAutoNum type="arabicPeriod"/>
            </a:pPr>
            <a:r>
              <a:rPr lang="ru-RU" dirty="0" smtClean="0">
                <a:hlinkClick r:id="rId3" action="ppaction://hlinkfile"/>
              </a:rPr>
              <a:t>Консультации для родителей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hlinkClick r:id="rId4" action="ppaction://hlinkfile"/>
              </a:rPr>
              <a:t>Дидактические игры</a:t>
            </a:r>
            <a:endParaRPr lang="ru-RU" dirty="0" smtClean="0"/>
          </a:p>
          <a:p>
            <a:pPr marL="457200" indent="-457200">
              <a:buAutoNum type="arabicPeriod"/>
            </a:pPr>
            <a:r>
              <a:rPr lang="ru-RU" dirty="0" smtClean="0">
                <a:hlinkClick r:id="rId5" action="ppaction://hlinkfile"/>
              </a:rPr>
              <a:t>Беседы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476672"/>
            <a:ext cx="7530040" cy="792088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accent3"/>
                </a:solidFill>
              </a:rPr>
              <a:t/>
            </a:r>
            <a:br>
              <a:rPr lang="ru-RU" b="1" dirty="0" smtClean="0">
                <a:solidFill>
                  <a:schemeClr val="accent3"/>
                </a:solidFill>
              </a:rPr>
            </a:br>
            <a:r>
              <a:rPr lang="ru-R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</a:t>
            </a:r>
            <a:r>
              <a:rPr lang="ru-R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</a:t>
            </a:r>
            <a: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35608" y="1447800"/>
            <a:ext cx="7096832" cy="2773288"/>
          </a:xfrm>
        </p:spPr>
        <p:txBody>
          <a:bodyPr>
            <a:normAutofit/>
          </a:bodyPr>
          <a:lstStyle/>
          <a:p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формировать у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старших дошкольников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нормы и правила </a:t>
            </a:r>
            <a:r>
              <a:rPr lang="ru-RU" sz="4000" dirty="0" smtClean="0">
                <a:latin typeface="Arial" panose="020B0604020202020204" pitchFamily="34" charset="0"/>
                <a:cs typeface="Arial" panose="020B0604020202020204" pitchFamily="34" charset="0"/>
              </a:rPr>
              <a:t>поведения </a:t>
            </a:r>
            <a:r>
              <a:rPr lang="ru-RU" sz="4000" dirty="0">
                <a:latin typeface="Arial" panose="020B0604020202020204" pitchFamily="34" charset="0"/>
                <a:cs typeface="Arial" panose="020B0604020202020204" pitchFamily="34" charset="0"/>
              </a:rPr>
              <a:t>в общественных местах</a:t>
            </a:r>
          </a:p>
        </p:txBody>
      </p:sp>
    </p:spTree>
    <p:extLst>
      <p:ext uri="{BB962C8B-B14F-4D97-AF65-F5344CB8AC3E}">
        <p14:creationId xmlns:p14="http://schemas.microsoft.com/office/powerpoint/2010/main" val="1806303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548680"/>
            <a:ext cx="7704856" cy="557748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</a:t>
            </a:r>
            <a:r>
              <a:rPr lang="ru-RU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проекта: </a:t>
            </a:r>
            <a:endParaRPr lang="ru-RU" b="1" dirty="0" smtClean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внедрять правила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поведения в повседневную жизнь дошкольников;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мотивировать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родителей на совместную с детьми творческую деятельность;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создать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альбом с иллюстрациями к правилам поведения детей; </a:t>
            </a:r>
            <a:endParaRPr lang="ru-RU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Tx/>
              <a:buChar char="-"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развивать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речь дошкольников, путём знакомства с методом презентации своей </a:t>
            </a: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работы.</a:t>
            </a:r>
            <a:endParaRPr lang="en-U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lv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воспитывать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уважение, внимание и доброжелательность к окружающим людям, учить быть культурными и вежливыми.</a:t>
            </a:r>
          </a:p>
          <a:p>
            <a:pPr marL="0" lvl="0" indent="0">
              <a:buNone/>
            </a:pPr>
            <a:r>
              <a:rPr lang="ru-RU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      расширять </a:t>
            </a:r>
            <a:r>
              <a:rPr lang="ru-RU" sz="2200" dirty="0">
                <a:latin typeface="Arial" panose="020B0604020202020204" pitchFamily="34" charset="0"/>
                <a:cs typeface="Arial" panose="020B0604020202020204" pitchFamily="34" charset="0"/>
              </a:rPr>
              <a:t>кругозор детей, активизировать и обогащать словарь.</a:t>
            </a:r>
          </a:p>
          <a:p>
            <a:pPr>
              <a:buFontTx/>
              <a:buChar char="-"/>
            </a:pPr>
            <a:endParaRPr lang="en-US" sz="2800" dirty="0" smtClean="0"/>
          </a:p>
          <a:p>
            <a:pPr>
              <a:buFontTx/>
              <a:buChar char="-"/>
            </a:pP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325989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196752"/>
            <a:ext cx="7818072" cy="3240360"/>
          </a:xfrm>
        </p:spPr>
        <p:txBody>
          <a:bodyPr>
            <a:normAutofit lnSpcReduction="10000"/>
          </a:bodyPr>
          <a:lstStyle/>
          <a:p>
            <a:r>
              <a:rPr lang="ru-RU" sz="4000" b="1" dirty="0">
                <a:solidFill>
                  <a:schemeClr val="accent3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Вид проекта: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краткосрочный </a:t>
            </a:r>
            <a:endParaRPr lang="ru-RU" sz="4000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82296" indent="0">
              <a:buNone/>
            </a:pP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(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3 месяца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),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 </a:t>
            </a:r>
            <a:r>
              <a:rPr lang="ru-RU" sz="4000" dirty="0" err="1" smtClean="0">
                <a:latin typeface="Calibri" panose="020F0502020204030204" pitchFamily="34" charset="0"/>
                <a:cs typeface="Calibri" panose="020F0502020204030204" pitchFamily="34" charset="0"/>
              </a:rPr>
              <a:t>творческо</a:t>
            </a: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  <a:t>- познавательный</a:t>
            </a:r>
            <a:br>
              <a:rPr lang="ru-RU" sz="40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4000" dirty="0" smtClean="0"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ru-RU" sz="4000" b="1" dirty="0" smtClean="0">
                <a:solidFill>
                  <a:schemeClr val="accent3"/>
                </a:solidFill>
              </a:rPr>
              <a:t>Сроки </a:t>
            </a:r>
            <a:r>
              <a:rPr lang="ru-RU" sz="4000" b="1" dirty="0">
                <a:solidFill>
                  <a:schemeClr val="accent3"/>
                </a:solidFill>
              </a:rPr>
              <a:t>проведения:</a:t>
            </a:r>
            <a:r>
              <a:rPr lang="ru-RU" sz="4000" b="1" dirty="0"/>
              <a:t> </a:t>
            </a:r>
            <a:endParaRPr lang="ru-RU" sz="4000" b="1" dirty="0" smtClean="0"/>
          </a:p>
          <a:p>
            <a:pPr marL="82296" indent="0">
              <a:buNone/>
            </a:pPr>
            <a:r>
              <a:rPr lang="ru-RU" sz="4000" dirty="0" smtClean="0"/>
              <a:t>   (</a:t>
            </a:r>
            <a:r>
              <a:rPr lang="ru-RU" sz="4000" dirty="0"/>
              <a:t>октябрь – </a:t>
            </a:r>
            <a:r>
              <a:rPr lang="ru-RU" sz="4000" dirty="0" smtClean="0"/>
              <a:t> декабрь</a:t>
            </a:r>
            <a:r>
              <a:rPr lang="ru-RU" sz="4000" dirty="0"/>
              <a:t>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74839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128" y="404664"/>
            <a:ext cx="7165304" cy="850106"/>
          </a:xfrm>
        </p:spPr>
        <p:txBody>
          <a:bodyPr>
            <a:noAutofit/>
          </a:bodyPr>
          <a:lstStyle/>
          <a:p>
            <a:r>
              <a:rPr lang="ru-RU" sz="44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4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Подготовительный </a:t>
            </a:r>
            <a:r>
              <a:rPr lang="ru-RU" sz="4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этап:</a:t>
            </a:r>
            <a:br>
              <a:rPr lang="ru-RU" sz="4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4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268760"/>
            <a:ext cx="7128792" cy="2365796"/>
          </a:xfrm>
        </p:spPr>
        <p:txBody>
          <a:bodyPr>
            <a:normAutofit fontScale="250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1. Подбор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методической и художественной 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литературы, наглядных пособий;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2. Консультации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для родителей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3. Приобщение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родителей к созданию 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альбома  «Правила </a:t>
            </a:r>
            <a:r>
              <a:rPr lang="ru-RU" sz="9600" dirty="0">
                <a:latin typeface="Arial" panose="020B0604020202020204" pitchFamily="34" charset="0"/>
                <a:cs typeface="Arial" panose="020B0604020202020204" pitchFamily="34" charset="0"/>
              </a:rPr>
              <a:t>поведения в общественных местах</a:t>
            </a:r>
            <a:r>
              <a:rPr lang="ru-RU" sz="9600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r>
              <a:rPr lang="ru-RU" sz="7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/>
              <a:t/>
            </a:r>
            <a:br>
              <a:rPr lang="ru-RU" sz="2000" dirty="0"/>
            </a:br>
            <a:endParaRPr lang="ru-RU" dirty="0"/>
          </a:p>
        </p:txBody>
      </p:sp>
      <p:pic>
        <p:nvPicPr>
          <p:cNvPr id="1026" name="Picture 2" descr="C:\Users\Павлентий\Desktop\дет сад\фото на проект\Фото12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3573016"/>
            <a:ext cx="3960440" cy="29697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065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43808" y="548680"/>
            <a:ext cx="5256584" cy="868958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/>
            </a:r>
            <a:br>
              <a:rPr lang="ru-RU" sz="40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ru-RU" sz="4400" b="1" dirty="0" smtClean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Основной </a:t>
            </a:r>
            <a:r>
              <a:rPr lang="ru-RU" sz="4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этап:</a:t>
            </a:r>
            <a:br>
              <a:rPr lang="ru-RU" sz="4400" b="1" dirty="0">
                <a:solidFill>
                  <a:schemeClr val="accent3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endParaRPr lang="ru-RU" sz="44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59632" y="1447800"/>
            <a:ext cx="7416824" cy="4800600"/>
          </a:xfrm>
        </p:spPr>
        <p:txBody>
          <a:bodyPr/>
          <a:lstStyle/>
          <a:p>
            <a:pPr marL="0" lvl="0" indent="0">
              <a:lnSpc>
                <a:spcPct val="110000"/>
              </a:lnSpc>
              <a:buClr>
                <a:srgbClr val="3891A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беседы с детьми;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дидактические игры;</a:t>
            </a:r>
          </a:p>
          <a:p>
            <a:pPr marL="0" lvl="0" indent="0">
              <a:lnSpc>
                <a:spcPct val="110000"/>
              </a:lnSpc>
              <a:buClr>
                <a:srgbClr val="3891A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рассматривание иллюстраций и составление по ним рассказов;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сюжетно – ролевые игры;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рисование , аппликации;</a:t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рассказывание стихотворений;</a:t>
            </a:r>
          </a:p>
          <a:p>
            <a:pPr marL="0" lvl="0" indent="0">
              <a:lnSpc>
                <a:spcPct val="110000"/>
              </a:lnSpc>
              <a:buClr>
                <a:srgbClr val="3891A7"/>
              </a:buClr>
              <a:buNone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нсценировки  сказок;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посещение библиотеки и др.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015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620688"/>
            <a:ext cx="7498080" cy="79695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900" b="1" dirty="0" smtClean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</a:t>
            </a:r>
            <a:r>
              <a:rPr lang="ru-RU" sz="49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этап:</a:t>
            </a:r>
            <a:br>
              <a:rPr lang="ru-RU" sz="49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4900" b="1" dirty="0">
              <a:solidFill>
                <a:schemeClr val="accent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296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1. Создание альбома с иллюстрациями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«Правила поведения в общественных местах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pPr marL="82296" indent="0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2. Итоговое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занятие – викторина «Уроки вежливости»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5600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60648"/>
            <a:ext cx="7920880" cy="1296144"/>
          </a:xfrm>
        </p:spPr>
        <p:txBody>
          <a:bodyPr>
            <a:normAutofit/>
          </a:bodyPr>
          <a:lstStyle/>
          <a:p>
            <a:r>
              <a:rPr lang="ru-RU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Беседы , рассматривание иллюстраций, рассказы по картинкам «Уроки вежливости»</a:t>
            </a:r>
            <a:endParaRPr lang="ru-RU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1" name="Picture 3" descr="C:\Users\Павлентий\Desktop\дет сад\фото на проект\Фото12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996952"/>
            <a:ext cx="4968552" cy="3725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C:\Users\Павлентий\Desktop\дет сад\фото на проект\Фото117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726" y="1412776"/>
            <a:ext cx="4993557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9515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262</TotalTime>
  <Words>557</Words>
  <Application>Microsoft Office PowerPoint</Application>
  <PresentationFormat>Экран (4:3)</PresentationFormat>
  <Paragraphs>104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Солнцестояние</vt:lpstr>
      <vt:lpstr>МДОУ «Детский сад «Малыш» </vt:lpstr>
      <vt:lpstr>Актуальность проекта</vt:lpstr>
      <vt:lpstr> Цель проекта: </vt:lpstr>
      <vt:lpstr>Презентация PowerPoint</vt:lpstr>
      <vt:lpstr>Презентация PowerPoint</vt:lpstr>
      <vt:lpstr> Подготовительный этап: </vt:lpstr>
      <vt:lpstr> Основной этап: </vt:lpstr>
      <vt:lpstr> Заключительный этап: </vt:lpstr>
      <vt:lpstr>Презентация PowerPoint</vt:lpstr>
      <vt:lpstr>Презентация PowerPoint</vt:lpstr>
      <vt:lpstr>Правила поведения в транспорте</vt:lpstr>
      <vt:lpstr>Презентация PowerPoint</vt:lpstr>
      <vt:lpstr>Урок «Правила поведения в магазине» Рисование</vt:lpstr>
      <vt:lpstr>Урок «Правила поведения в магазине»</vt:lpstr>
      <vt:lpstr>Урок «Театральные секреты»</vt:lpstr>
      <vt:lpstr>«Нарисуй правило по описанию»</vt:lpstr>
      <vt:lpstr>   Урок «Театральные секреты»  </vt:lpstr>
      <vt:lpstr>Представление домашней работы </vt:lpstr>
      <vt:lpstr>Наши помощники – родители.</vt:lpstr>
      <vt:lpstr>Презентация PowerPoint</vt:lpstr>
      <vt:lpstr>Результаты реализации проекта:</vt:lpstr>
      <vt:lpstr>Литература:</vt:lpstr>
      <vt:lpstr>Приложения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Правила поведения в общественных местах</dc:title>
  <dc:creator>Павлентий</dc:creator>
  <cp:lastModifiedBy>Павлентий</cp:lastModifiedBy>
  <cp:revision>50</cp:revision>
  <dcterms:created xsi:type="dcterms:W3CDTF">2017-10-31T07:53:35Z</dcterms:created>
  <dcterms:modified xsi:type="dcterms:W3CDTF">2017-12-03T13:09:43Z</dcterms:modified>
</cp:coreProperties>
</file>