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4" r:id="rId3"/>
    <p:sldId id="355" r:id="rId4"/>
    <p:sldId id="305" r:id="rId5"/>
    <p:sldId id="356" r:id="rId6"/>
    <p:sldId id="357" r:id="rId7"/>
    <p:sldId id="358" r:id="rId8"/>
    <p:sldId id="359" r:id="rId9"/>
    <p:sldId id="348" r:id="rId10"/>
    <p:sldId id="318" r:id="rId11"/>
    <p:sldId id="360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  <a:srgbClr val="000818"/>
    <a:srgbClr val="6FECFD"/>
    <a:srgbClr val="D196D6"/>
    <a:srgbClr val="6CBF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>
        <p:scale>
          <a:sx n="76" d="100"/>
          <a:sy n="76" d="100"/>
        </p:scale>
        <p:origin x="-120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7C74FF-ACDF-4D72-BF0F-702CBC323AFE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387C3D-A3EF-48EF-A04C-584324EE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7D99-ECBE-4B70-BC8A-7EAC2D709BEA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46A3-5263-4CA4-9161-EEDFB7E0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98A0-00C6-4A7D-A250-EDFA3D08A53B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98B8-EC7F-4D8A-A6B0-9576B287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155D-33DC-456F-9DFC-37E5B562881A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39BB-780C-43CC-A553-1B31FC965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C98E-6A2D-454F-8630-DD2166E48A4C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264-6926-4A83-ACF3-626EACF0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224E-FCCC-4B9A-9B98-296E4AD156E9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C52A-B4AF-4048-BD1F-7DC425767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A469-9536-4285-B118-A08004EC38C7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8F4-EDE3-42AB-9834-1F111DCFA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D06B-4F08-4399-90D2-9969EA06F9F3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BD00-AB1B-463D-BC2F-C04E4B19E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917A-9878-4C78-B76D-154F3AC19DD4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1D11-9DB6-41CA-916E-A0DC20DC1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59CF-DE7B-4807-9A49-2236A00E39FD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BE81-43F1-4B9D-B839-FE92D7C9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F0CF-2F0E-4AA2-AD84-3310BCFAC90C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9069-00B5-4615-A1CF-B5D5A0DA9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E963-C90B-4EC1-803C-F9E9F3EB3935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D345-C0A2-4441-B581-4AD29BA2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22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187F91-3777-4B0F-91E9-48FD7DDEFA2B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0DDF0-A818-4008-A88C-4F5465C1B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22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3" r:id="rId2"/>
    <p:sldLayoutId id="2147483852" r:id="rId3"/>
    <p:sldLayoutId id="2147483851" r:id="rId4"/>
    <p:sldLayoutId id="2147483850" r:id="rId5"/>
    <p:sldLayoutId id="2147483849" r:id="rId6"/>
    <p:sldLayoutId id="2147483848" r:id="rId7"/>
    <p:sldLayoutId id="2147483847" r:id="rId8"/>
    <p:sldLayoutId id="2147483855" r:id="rId9"/>
    <p:sldLayoutId id="2147483846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F999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450" y="2583013"/>
            <a:ext cx="8785100" cy="2448272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468313" y="62372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© МДОУ «Детский сад «Малыш», 20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195513" y="841375"/>
            <a:ext cx="6840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Муниципальное дошкольное образовательное учреждение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етский сад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Малыш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Переславль-Залесский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" name="Picture 2" descr="D:\Картинки\ЭМБЛЕМА\эмблема от Левш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20">
                        <a14:foregroundMark x1="12311" y1="10352" x2="12311" y2="10352"/>
                        <a14:foregroundMark x1="91793" y1="13656" x2="91793" y2="13656"/>
                        <a14:foregroundMark x1="14039" y1="92511" x2="14039" y2="92511"/>
                        <a14:foregroundMark x1="88337" y1="95154" x2="88337" y2="9515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204" y="476672"/>
            <a:ext cx="2139950" cy="18907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4572000" y="4868863"/>
            <a:ext cx="4392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Автор: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Клюквина Елена Алексеевна,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старший воспитатель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90336"/>
            <a:ext cx="8640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«Отчет о работе городского Ресурсного центра по игровой технологии В.В.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«Сказочные лабиринты игры»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3" y="76470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Сказочные лабиринты игры» – это модель развивающего обучения детей дошкольного возраста в игровой деятельности</a:t>
            </a:r>
          </a:p>
        </p:txBody>
      </p:sp>
      <p:pic>
        <p:nvPicPr>
          <p:cNvPr id="56322" name="Picture 3" descr="C:\Users\Mobil\Desktop\ПРЕЗЕНТАЦИЯ НА МО развивающая среда\В.В.Воскобович\пособия воскобовича фото\4861_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52549"/>
            <a:ext cx="2417762" cy="24177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6323" name="Picture 8" descr="C:\Users\Mobil\Desktop\ПРЕЗЕНТАЦИЯ НА МО развивающая среда\В.В.Воскобович\пособия воскобовича фото\5342_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4674484"/>
            <a:ext cx="2074564" cy="207456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6324" name="Picture 6" descr="C:\Users\Mobil\Desktop\ПРЕЗЕНТАЦИЯ НА МО развивающая среда\В.В.Воскобович\пособия воскобовича фото\749_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784" y="4689475"/>
            <a:ext cx="2059016" cy="20605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6325" name="Picture 4" descr="C:\Users\Mobil\Desktop\ПРЕЗЕНТАЦИЯ НА МО развивающая среда\В.В.Воскобович\пособия воскобовича фото\798_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8155" y="4654550"/>
            <a:ext cx="2060575" cy="20605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Picture 6" descr="Фон_ви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3368" y="1677085"/>
            <a:ext cx="1990725" cy="2814638"/>
          </a:xfrm>
          <a:prstGeom prst="rect">
            <a:avLst/>
          </a:prstGeom>
          <a:noFill/>
          <a:ln w="19050">
            <a:solidFill>
              <a:srgbClr val="542478"/>
            </a:solidFill>
            <a:miter lim="800000"/>
            <a:headEnd/>
            <a:tailEnd/>
          </a:ln>
        </p:spPr>
      </p:pic>
      <p:pic>
        <p:nvPicPr>
          <p:cNvPr id="16" name="Picture 8" descr="ромаш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04025" y="4652963"/>
            <a:ext cx="2076450" cy="206216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56328" name="Picture 6" descr="Брызг_вид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81637" y="1752549"/>
            <a:ext cx="3170238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61714"/>
            <a:ext cx="56166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9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1400175" y="692150"/>
          <a:ext cx="591185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3" imgW="2572560" imgH="569880" progId="">
                  <p:embed/>
                </p:oleObj>
              </mc:Choice>
              <mc:Fallback>
                <p:oleObj name="CorelDRAW" r:id="rId3" imgW="2572560" imgH="5698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692150"/>
                        <a:ext cx="5911850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56100" y="2276475"/>
            <a:ext cx="4572000" cy="1220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Вячеслав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Вадимович,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8" descr="Воскобович 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0825" y="2160588"/>
            <a:ext cx="3530600" cy="443706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3234989"/>
            <a:ext cx="4572000" cy="1125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автор-изобретатель около </a:t>
            </a:r>
            <a:r>
              <a:rPr lang="ru-RU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и пособий 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13690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технологии «Сказочные лабиринты игры» —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педагогического процесса, способствующего интеллектуально-творческому развитию детей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36405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технологии: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ребенка познавательного интереса, желание и потребности узнавать новое;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наблюдательности, исследовательского подхода к явлениям и объектам окружающей действительности;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воображения, креативности мышления (умения гибко, оригинально мыслить, видеть обыкновенный объект под новым углом зрения);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гармоничное, сбалансированное развитие у детей эмоционально-образного и логического начал;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базисных представлений об окружающем мире, математических, речевых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908050"/>
            <a:ext cx="8208963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развивающих игр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5" y="2205038"/>
            <a:ext cx="87344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Широкий возрастной диапазон участников игр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 игровых заданий и упражнений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Сказочность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 развивающих пособий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Поэтапность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Широта использования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Комфортность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с «открытым кодом»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потенциал каждой игры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6656" y="16439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	</a:t>
            </a:r>
          </a:p>
          <a:p>
            <a:pPr lvl="0"/>
            <a:r>
              <a:rPr lang="ru-RU" dirty="0"/>
              <a:t>	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69188"/>
              </p:ext>
            </p:extLst>
          </p:nvPr>
        </p:nvGraphicFramePr>
        <p:xfrm>
          <a:off x="395536" y="2060848"/>
          <a:ext cx="806489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«Развитие математических способностей средствами технологии «Сказочные лабиринты игры» </a:t>
                      </a:r>
                    </a:p>
                    <a:p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В.В.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Воскобовича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«Развитие речи и обучение грамоте детей дошкольного возраста средствами технологии «Сказочные лабиринты игры» В.В. 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Воскобовича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«Развитие познавательных способностей детей дошкольного возраста средствами технологии «Сказочные лабиринты игры» В.В.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Воскобовича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«Адаптация развивающих игр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В.В.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Воскобовича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работы с детьми с ОВЗ»	</a:t>
                      </a:r>
                    </a:p>
                    <a:p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1052736"/>
            <a:ext cx="80648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 по направлениям развития детей дошкольного возраста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Клюквина\Desktop\IMG-20210210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085946" cy="612068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 Клюквина\Desktop\IMG-20210220-WA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17" y="545976"/>
            <a:ext cx="4592538" cy="612338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люквина\Desktop\IMG-20210220-WA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9"/>
          <a:stretch/>
        </p:blipFill>
        <p:spPr bwMode="auto">
          <a:xfrm>
            <a:off x="395536" y="404664"/>
            <a:ext cx="4264146" cy="624618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 Клюквина\Desktop\IMG-20210220-WA00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42169"/>
          <a:stretch/>
        </p:blipFill>
        <p:spPr bwMode="auto">
          <a:xfrm>
            <a:off x="4860032" y="404664"/>
            <a:ext cx="4017234" cy="624618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 Клюквина\Desktop\IMG-20210220-WA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188641"/>
            <a:ext cx="5280587" cy="396044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 Клюквина\Desktop\IMG-20210220-WA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263080" cy="39473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Фон_ви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1391">
            <a:off x="6362924" y="178272"/>
            <a:ext cx="1632434" cy="230806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AutoShape 5" descr="https://fs.znanio.ru/methodology/images/66/5f/665ff458818af9976476daba14ae12977e651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fs.znanio.ru/methodology/images/66/5f/665ff458818af9976476daba14ae12977e6510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C:\Users\Елена Клюквина\Desktop\209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395">
            <a:off x="1385721" y="4253221"/>
            <a:ext cx="1303039" cy="23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91014"/>
              </p:ext>
            </p:extLst>
          </p:nvPr>
        </p:nvGraphicFramePr>
        <p:xfrm>
          <a:off x="179512" y="980730"/>
          <a:ext cx="8856984" cy="558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5969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Отчуждаемый продукт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9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Диск: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9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Написание названий игр, пособий и персонажей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сказочных</a:t>
                      </a:r>
                      <a:r>
                        <a:rPr lang="ru-RU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областей, их связь с играми и игровыми пособиями</a:t>
                      </a:r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Классификация игр по возрастам</a:t>
                      </a:r>
                    </a:p>
                  </a:txBody>
                  <a:tcPr/>
                </a:tc>
              </a:tr>
              <a:tr h="701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Презентации семинаров (со всеми материалами</a:t>
                      </a:r>
                      <a:r>
                        <a:rPr lang="ru-RU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мастер-классы, конспекты занятий)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 создания «дидактических игровых зон» в разных возрастных группах</a:t>
                      </a:r>
                    </a:p>
                  </a:txBody>
                  <a:tcPr/>
                </a:tc>
              </a:tr>
              <a:tr h="420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Брошюра:</a:t>
                      </a:r>
                    </a:p>
                  </a:txBody>
                  <a:tcPr/>
                </a:tc>
              </a:tr>
              <a:tr h="7978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Конспекты</a:t>
                      </a:r>
                      <a:r>
                        <a:rPr lang="ru-RU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занятий, проведенные педагогами в рамках Недели педагогического мастерства по игровой технологии В.В. </a:t>
                      </a:r>
                      <a:r>
                        <a:rPr lang="ru-RU" sz="20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2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5">
      <a:dk1>
        <a:sysClr val="windowText" lastClr="000000"/>
      </a:dk1>
      <a:lt1>
        <a:sysClr val="window" lastClr="FFFFFF"/>
      </a:lt1>
      <a:dk2>
        <a:srgbClr val="79DEFA"/>
      </a:dk2>
      <a:lt2>
        <a:srgbClr val="DBF5F9"/>
      </a:lt2>
      <a:accent1>
        <a:srgbClr val="AEEBFC"/>
      </a:accent1>
      <a:accent2>
        <a:srgbClr val="7030A0"/>
      </a:accent2>
      <a:accent3>
        <a:srgbClr val="FF0000"/>
      </a:accent3>
      <a:accent4>
        <a:srgbClr val="FF9999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3153</TotalTime>
  <Words>337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CorelDRAW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 - ориентированный проект «Давай поиграем, малыш» II младшая группа</dc:title>
  <dc:creator>Mobil</dc:creator>
  <cp:lastModifiedBy>Пользователь Windows</cp:lastModifiedBy>
  <cp:revision>169</cp:revision>
  <cp:lastPrinted>2020-02-05T08:10:02Z</cp:lastPrinted>
  <dcterms:modified xsi:type="dcterms:W3CDTF">2021-05-26T11:47:32Z</dcterms:modified>
</cp:coreProperties>
</file>