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7" r:id="rId8"/>
    <p:sldId id="268" r:id="rId9"/>
    <p:sldId id="269" r:id="rId10"/>
    <p:sldId id="270" r:id="rId11"/>
    <p:sldId id="262" r:id="rId12"/>
    <p:sldId id="266" r:id="rId13"/>
    <p:sldId id="263" r:id="rId14"/>
    <p:sldId id="260" r:id="rId15"/>
    <p:sldId id="261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587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886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400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07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000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778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36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075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4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132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94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91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kladata.com/UfOrmq3U6cZ5Xmrdi6ZYm0YrG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266" y="0"/>
            <a:ext cx="9884657" cy="69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052736"/>
            <a:ext cx="8424936" cy="280831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МДОУ «Детский сад «Малыш»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/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>Уголок уединения </a:t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>группа №5 «</a:t>
            </a:r>
            <a:r>
              <a:rPr lang="ru-RU" sz="4800" b="1" dirty="0" smtClean="0">
                <a:solidFill>
                  <a:srgbClr val="C00000"/>
                </a:solidFill>
              </a:rPr>
              <a:t>Вишенки</a:t>
            </a:r>
            <a:r>
              <a:rPr lang="ru-RU" sz="4800" b="1" dirty="0" smtClean="0">
                <a:solidFill>
                  <a:srgbClr val="002060"/>
                </a:solidFill>
              </a:rPr>
              <a:t>»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4005064"/>
            <a:ext cx="3168352" cy="1201688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2000" b="1" dirty="0" smtClean="0">
                <a:solidFill>
                  <a:schemeClr val="tx1"/>
                </a:solidFill>
                <a:latin typeface="+mj-lt"/>
              </a:rPr>
              <a:t>Воспитатели: Левченко Ольга Валерьевна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latin typeface="+mj-lt"/>
              </a:rPr>
              <a:t>        Матвеева Наталия Алексеевна</a:t>
            </a:r>
            <a:endParaRPr lang="ru-RU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940771" y="5373216"/>
            <a:ext cx="5007493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b="1" dirty="0">
                <a:solidFill>
                  <a:schemeClr val="tx1"/>
                </a:solidFill>
                <a:latin typeface="+mj-lt"/>
              </a:rPr>
              <a:t>г</a:t>
            </a:r>
            <a:r>
              <a:rPr lang="ru-RU" sz="2400" b="1" dirty="0" smtClean="0">
                <a:solidFill>
                  <a:schemeClr val="tx1"/>
                </a:solidFill>
                <a:latin typeface="+mj-lt"/>
              </a:rPr>
              <a:t>. Переславль </a:t>
            </a:r>
            <a:r>
              <a:rPr lang="ru-RU" sz="2400" b="1" dirty="0" smtClean="0">
                <a:solidFill>
                  <a:schemeClr val="tx1"/>
                </a:solidFill>
                <a:latin typeface="+mj-lt"/>
              </a:rPr>
              <a:t>–Залесский, 2019</a:t>
            </a:r>
            <a:endParaRPr lang="ru-RU" sz="2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71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9" y="-531440"/>
            <a:ext cx="9107487" cy="726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8367" y="5445224"/>
            <a:ext cx="4248472" cy="4320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Подушка </a:t>
            </a:r>
            <a:r>
              <a:rPr lang="ru-RU" sz="3200" b="1" dirty="0" err="1" smtClean="0">
                <a:solidFill>
                  <a:schemeClr val="tx1"/>
                </a:solidFill>
              </a:rPr>
              <a:t>антистресс</a:t>
            </a:r>
            <a:endParaRPr lang="ru-RU" sz="3200" dirty="0"/>
          </a:p>
        </p:txBody>
      </p:sp>
      <p:pic>
        <p:nvPicPr>
          <p:cNvPr id="6146" name="Picture 2" descr="C:\Users\Павлентий\Desktop\дет сад\фото\уголок уединения\IMG_20190401_14143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48481"/>
            <a:ext cx="3936801" cy="52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95736" y="332656"/>
            <a:ext cx="5328592" cy="50405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Подушки - </a:t>
            </a:r>
            <a:r>
              <a:rPr lang="ru-RU" sz="3600" b="1" dirty="0" err="1" smtClean="0">
                <a:solidFill>
                  <a:schemeClr val="tx1"/>
                </a:solidFill>
              </a:rPr>
              <a:t>обнимушки</a:t>
            </a:r>
            <a:endParaRPr lang="ru-RU" sz="3600" dirty="0"/>
          </a:p>
        </p:txBody>
      </p:sp>
      <p:pic>
        <p:nvPicPr>
          <p:cNvPr id="6" name="Рисунок 5" descr="C:\Users\Павлентий\Desktop\дет сад\младшая группа\уголок уединения гр 5\уголок уединения фото\Фото257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4602690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66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9576"/>
            <a:ext cx="9107487" cy="726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C:\Users\Павлентий\Desktop\дет сад\младшая группа\уголок уединения гр 5\уголок уединения фото\Фото258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6696744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332656"/>
            <a:ext cx="7920880" cy="50405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Коробочки «злости « и «смеха»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025001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-201613"/>
            <a:ext cx="9107487" cy="726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467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Коробочка - </a:t>
            </a:r>
            <a:r>
              <a:rPr lang="ru-RU" b="1" dirty="0" err="1" smtClean="0">
                <a:solidFill>
                  <a:schemeClr val="tx1"/>
                </a:solidFill>
              </a:rPr>
              <a:t>мирилка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Павлентий\Desktop\дет сад\фото\уголок уединения\IMG_20190401_1410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644278" cy="485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авлентий\Desktop\дет сад\фото\уголок уединения\Фото25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282" y="1052736"/>
            <a:ext cx="556973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59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7" y="44624"/>
            <a:ext cx="9017446" cy="679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548680"/>
            <a:ext cx="8208912" cy="79208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Шнуровки, массажные мячики,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разноцветные клубочки, шумовая коробочка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8196" name="Picture 4" descr="C:\Users\Павлентий\Desktop\дет сад\фото\уголок уединения\Фото25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300700" cy="47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655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-387424"/>
            <a:ext cx="9107487" cy="732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 descr="C:\Users\Павлентий\Desktop\дет сад\младшая группа\уголок уединения\IMG_20190301_162858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80728"/>
            <a:ext cx="3972425" cy="50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Павлентий\Desktop\дет сад\младшая группа\уголок уединения\IMG_20190301_1623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5149974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23528" y="404664"/>
            <a:ext cx="8208912" cy="50405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Нам очень нравится уголок уединения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2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7" y="-214015"/>
            <a:ext cx="8998720" cy="68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 descr="C:\Users\Павлентий\Desktop\дет сад\младшая группа\уголок уединения\IMG_20190301_162621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5145899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авлентий\Desktop\дет сад\младшая группа\уголок уединения гр 5\уголок уединения фото\Фото258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0669" y="1242062"/>
            <a:ext cx="5059172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907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-3175"/>
            <a:ext cx="899795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035552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9600" b="1" dirty="0" smtClean="0">
                <a:solidFill>
                  <a:srgbClr val="7030A0"/>
                </a:solidFill>
              </a:rPr>
              <a:t>Спасибо </a:t>
            </a:r>
          </a:p>
          <a:p>
            <a:pPr marL="0" indent="0" algn="ctr">
              <a:buNone/>
            </a:pPr>
            <a:r>
              <a:rPr lang="ru-RU" sz="9600" b="1" dirty="0" smtClean="0">
                <a:solidFill>
                  <a:srgbClr val="7030A0"/>
                </a:solidFill>
              </a:rPr>
              <a:t>за внимание</a:t>
            </a:r>
            <a:endParaRPr lang="ru-RU" sz="9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09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4" y="0"/>
            <a:ext cx="9106348" cy="673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19256" cy="1656184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/>
              <a:t/>
            </a:r>
            <a:br>
              <a:rPr lang="ru-RU" b="1" u="sng" dirty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/>
              <a:t/>
            </a:r>
            <a:br>
              <a:rPr lang="ru-RU" b="1" u="sng" dirty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sz="36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Назначение </a:t>
            </a:r>
            <a:br>
              <a:rPr lang="ru-RU" sz="36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sz="36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«Уголка уединения» </a:t>
            </a:r>
            <a:br>
              <a:rPr lang="ru-RU" sz="36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sz="36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в детском саду.</a:t>
            </a:r>
            <a:r>
              <a:rPr lang="ru-RU" sz="36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/>
            </a:r>
            <a:br>
              <a:rPr lang="ru-RU" sz="36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/>
              <a:t/>
            </a:r>
            <a:br>
              <a:rPr lang="ru-RU" b="1" u="sng" dirty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endParaRPr lang="ru-RU" sz="4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348880"/>
            <a:ext cx="7560840" cy="410445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дошкольного возраста часто меняется настроение в связи с недостаточной </a:t>
            </a:r>
            <a:r>
              <a:rPr lang="ru-RU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сформированностью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эмоционально-волевой сферы. Малыши еще не умеют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проявления свои чувства. Поэтому нередко происходит демонстрация таких эмоциональных проявлений, как гнев, злость, грусть. Для ребенка изменение обстановки, пребывание целый день в шумном кругу людей при отсутствии мамы, а также исполнение требований педагогов и восприятие большого объема новой информации является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серьезным стрессом. Поэтому для сохранения психологического комфорта дошкольника в группах создают специальные зоны, где малыш может побыть в одиночестве. В таком уголке кроха может "спрятаться" от окружающих, выразить свои накопившиеся негативные эмоции, отвлечься от суеты с помощью интересных спокойных игр и просто отдохнуть в тишине. </a:t>
            </a:r>
          </a:p>
        </p:txBody>
      </p:sp>
    </p:spTree>
    <p:extLst>
      <p:ext uri="{BB962C8B-B14F-4D97-AF65-F5344CB8AC3E}">
        <p14:creationId xmlns:p14="http://schemas.microsoft.com/office/powerpoint/2010/main" val="89611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61913"/>
            <a:ext cx="9102725" cy="673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20022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>
                <a:solidFill>
                  <a:srgbClr val="7030A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"</a:t>
            </a:r>
            <a:r>
              <a:rPr lang="ru-RU" sz="3600" b="1" dirty="0">
                <a:solidFill>
                  <a:srgbClr val="7030A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Уголок уединения" в детском саду помогает решить следующие психолого-педагогические задачи: </a:t>
            </a:r>
            <a:r>
              <a:rPr lang="ru-RU" b="1" dirty="0">
                <a:solidFill>
                  <a:srgbClr val="7030A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7030A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7030A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76872"/>
            <a:ext cx="8219256" cy="4176464"/>
          </a:xfrm>
        </p:spPr>
        <p:txBody>
          <a:bodyPr>
            <a:normAutofit fontScale="92500" lnSpcReduction="10000"/>
          </a:bodyPr>
          <a:lstStyle/>
          <a:p>
            <a:r>
              <a:rPr lang="ru-RU" i="1" u="sng" dirty="0" smtClean="0"/>
              <a:t>сформировать </a:t>
            </a:r>
            <a:r>
              <a:rPr lang="ru-RU" i="1" u="sng" dirty="0"/>
              <a:t>условия для развития эмоциональной сферы дошкольника; </a:t>
            </a:r>
            <a:endParaRPr lang="ru-RU" dirty="0"/>
          </a:p>
          <a:p>
            <a:r>
              <a:rPr lang="ru-RU" i="1" u="sng" dirty="0"/>
              <a:t>помочь малышам адаптироваться к новым условиям, сверстникам, педагогам; создать в детском коллективе положительный микроклимат; </a:t>
            </a:r>
            <a:endParaRPr lang="ru-RU" dirty="0"/>
          </a:p>
          <a:p>
            <a:r>
              <a:rPr lang="ru-RU" i="1" u="sng" dirty="0"/>
              <a:t>предупредить нервное перенапряжение воспитанников, снизить вероятность возникновения конфликтных ситуаций.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0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63408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Вот что у нас получилось</a:t>
            </a:r>
            <a:endParaRPr lang="ru-RU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Павлентий\Desktop\дет сад\фото\уголок уединения\IMG_20190401_141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0534"/>
            <a:ext cx="4032448" cy="53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Павлентий\Desktop\дет сад\младшая группа\уголок уединения гр 5\уголок уединения фото\Фото258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1514" y="1750910"/>
            <a:ext cx="5188180" cy="3867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96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0" y="-6165"/>
            <a:ext cx="9252396" cy="684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48680"/>
            <a:ext cx="576064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Семейные альбомы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Павлентий\Desktop\дет сад\фото\уголок уединения\Фото258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04679" y="2429015"/>
            <a:ext cx="4673527" cy="350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авлентий\Desktop\дет сад\фото\уголок уединения\IMG_20190401_141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787" y="1340768"/>
            <a:ext cx="537659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89017" y="5273916"/>
            <a:ext cx="3970784" cy="562074"/>
          </a:xfrm>
          <a:prstGeom prst="rect">
            <a:avLst/>
          </a:prstGeom>
        </p:spPr>
        <p:txBody>
          <a:bodyPr vert="horz" anchor="b"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1"/>
                </a:solidFill>
              </a:rPr>
              <a:t>Альбом «Семейные странички»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9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19455" cy="664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7056784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Альбом «Вместе с мамой»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Павлентий\Desktop\дет сад\фото\уголок уединения\IMG_20190401_1412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71" y="1268760"/>
            <a:ext cx="66247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637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49" y="188640"/>
            <a:ext cx="8928992" cy="65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467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Альбом «Вместе с мамой»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Павлентий\Desktop\дет сад\фото\уголок уединения\IMG_20190401_1412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9812" y="30659"/>
            <a:ext cx="5185172" cy="69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828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07487" cy="686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704856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Игра – лото «Театр настроения»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Павлентий\Desktop\дет сад\фото\уголок уединения\IMG_20190401_1413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6438395" cy="48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122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8" y="85241"/>
            <a:ext cx="9019033" cy="664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579" y="764704"/>
            <a:ext cx="7128792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Подушки - </a:t>
            </a:r>
            <a:r>
              <a:rPr lang="ru-RU" b="1" dirty="0" err="1" smtClean="0">
                <a:solidFill>
                  <a:schemeClr val="tx1"/>
                </a:solidFill>
              </a:rPr>
              <a:t>обнимушки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Павлентий\Desktop\дет сад\фото\уголок уединения\IMG_20190401_1414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453041"/>
            <a:ext cx="6336703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659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</TotalTime>
  <Words>249</Words>
  <Application>Microsoft Office PowerPoint</Application>
  <PresentationFormat>Экран (4:3)</PresentationFormat>
  <Paragraphs>26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МДОУ «Детский сад «Малыш»  Уголок уединения  группа №5 «Вишенки»</vt:lpstr>
      <vt:lpstr>      Назначение  «Уголка уединения»  в детском саду.      </vt:lpstr>
      <vt:lpstr> "Уголок уединения" в детском саду помогает решить следующие психолого-педагогические задачи:  </vt:lpstr>
      <vt:lpstr>Вот что у нас получилось</vt:lpstr>
      <vt:lpstr>Семейные альбомы</vt:lpstr>
      <vt:lpstr>Альбом «Вместе с мамой»</vt:lpstr>
      <vt:lpstr>Альбом «Вместе с мамой»</vt:lpstr>
      <vt:lpstr>Игра – лото «Театр настроения»</vt:lpstr>
      <vt:lpstr>Подушки - обнимушки</vt:lpstr>
      <vt:lpstr>Подушка антистресс</vt:lpstr>
      <vt:lpstr>Презентация PowerPoint</vt:lpstr>
      <vt:lpstr>Коробочка - мирилка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«Детский сад «Малыш»  Уголок уединения  группа №5 «Вишенка»</dc:title>
  <dc:creator>Павлентий</dc:creator>
  <cp:lastModifiedBy>Павлентий</cp:lastModifiedBy>
  <cp:revision>13</cp:revision>
  <dcterms:created xsi:type="dcterms:W3CDTF">2019-03-03T19:09:05Z</dcterms:created>
  <dcterms:modified xsi:type="dcterms:W3CDTF">2019-04-02T09:09:12Z</dcterms:modified>
</cp:coreProperties>
</file>