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57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1370517_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48680" y="611560"/>
            <a:ext cx="58326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algn="just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Предлагаю вам в условиях самоизоляции выполнять с вашими детьми предложенные упражнения, для того чтобы они не потеряли приобретенные ранее навыки и для укрепления здоровья наших детей.</a:t>
            </a:r>
          </a:p>
          <a:p>
            <a:pPr algn="just">
              <a:lnSpc>
                <a:spcPct val="150000"/>
              </a:lnSpc>
            </a:pP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	По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возможности делайте фото и отправляйте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своим воспитателям.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Спасибо за понимание.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1370517_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50142" y="395536"/>
            <a:ext cx="382816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группа раннего </a:t>
            </a:r>
          </a:p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возраста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672" y="1547664"/>
            <a:ext cx="5904656" cy="4916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Основные виды движений.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Прыжки вверх до игрушки, подвешенной на 5-10 см выше вытянутой руки ребенка.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 Ходьба между предметами, расположенными в шахматном порядке.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 Бросание большого мяча от груди двумя руками вдаль, бег за мячом.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 Бросание вдаль мячика через шнур, расположенный на высоте 1 м с расстояния 1,5 метра.</a:t>
            </a:r>
          </a:p>
          <a:p>
            <a:pPr algn="just">
              <a:lnSpc>
                <a:spcPct val="150000"/>
              </a:lnSpc>
            </a:pP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(Вместо мяча можно использовать мягкую игрушку, а вместо шнура поставить стул со спинкой)</a:t>
            </a:r>
            <a:endParaRPr lang="ru-RU" sz="19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1370517_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96217" y="395536"/>
            <a:ext cx="5336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младшая группа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4664" y="1475656"/>
            <a:ext cx="5976664" cy="4916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Основные виды движений.</a:t>
            </a:r>
          </a:p>
          <a:p>
            <a:pPr>
              <a:buFont typeface="Arial" pitchFamily="34" charset="0"/>
              <a:buChar char="•"/>
            </a:pPr>
            <a:r>
              <a:rPr lang="ru-RU" sz="19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Бросание мяча вверх и ловля его двумя руками.</a:t>
            </a:r>
          </a:p>
          <a:p>
            <a:pPr algn="just"/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(Ноги на ширине плеч, мяч в согнутых руках перед собой. Бросать надо перед собой невысоко и при этом смотреть на мяч)</a:t>
            </a:r>
          </a:p>
          <a:p>
            <a:pPr>
              <a:buFont typeface="Arial" pitchFamily="34" charset="0"/>
              <a:buChar char="•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Ползание «Проползи – не задень».</a:t>
            </a:r>
          </a:p>
          <a:p>
            <a:pPr algn="just"/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(В две линии поставить кубики (4-5 штук), расстояние между ними примерно 1 метр. Нужно проползти на ладонях и коленях между предметами, не задевая их)</a:t>
            </a:r>
          </a:p>
          <a:p>
            <a:pPr algn="just">
              <a:buFont typeface="Arial" pitchFamily="34" charset="0"/>
              <a:buChar char="•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Прыжки через шнуры (расстояние между ними 30-40 см).</a:t>
            </a:r>
          </a:p>
          <a:p>
            <a:pPr algn="just"/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(Перепрыгивание на двух ногах через шнуры (4-5 штук))</a:t>
            </a:r>
          </a:p>
          <a:p>
            <a:pPr>
              <a:buFont typeface="Arial" pitchFamily="34" charset="0"/>
              <a:buChar char="•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Статическое равновесие.</a:t>
            </a:r>
          </a:p>
          <a:p>
            <a:pPr algn="just"/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(Держать равновесие, стоя на одной ноге, руки на поясе в течение 30 секунд)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1370517_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7985" y="395536"/>
            <a:ext cx="4832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средняя группа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672" y="1547664"/>
            <a:ext cx="5904656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 Прыжки в длину с места.</a:t>
            </a:r>
          </a:p>
          <a:p>
            <a:pPr algn="just">
              <a:lnSpc>
                <a:spcPct val="150000"/>
              </a:lnSpc>
            </a:pP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(Прыгать лучше подстелив одеяло)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 Метание мяча в цель.</a:t>
            </a:r>
          </a:p>
          <a:p>
            <a:pPr algn="just">
              <a:lnSpc>
                <a:spcPct val="150000"/>
              </a:lnSpc>
            </a:pP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(Вместо мяча можно использовать мягкую игрушку, а целью может служить тазик или ведро)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 Статическое равновесие.</a:t>
            </a:r>
          </a:p>
          <a:p>
            <a:pPr algn="just">
              <a:lnSpc>
                <a:spcPct val="150000"/>
              </a:lnSpc>
            </a:pP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(Стоять на одной ноге, руки на поясе в течение 60 секунд)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 Отбивание мяча об пол одной рукой.</a:t>
            </a:r>
            <a:endParaRPr lang="ru-RU" sz="19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1370517_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1179" y="395537"/>
            <a:ext cx="658609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старшая-подготовительная</a:t>
            </a:r>
            <a:endParaRPr lang="ru-RU" sz="4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 школе группа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672" y="2339752"/>
            <a:ext cx="5904656" cy="4039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Основные виды движений.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 Прыжки через скакалку произвольным способом.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 Статической равновесие.</a:t>
            </a:r>
          </a:p>
          <a:p>
            <a:pPr algn="just">
              <a:lnSpc>
                <a:spcPct val="150000"/>
              </a:lnSpc>
            </a:pP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(Стоять на одной ноге, руки на поясе в течение 1,5 минуты)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 Прыжки в длину с места</a:t>
            </a:r>
          </a:p>
          <a:p>
            <a:pPr algn="just">
              <a:lnSpc>
                <a:spcPct val="150000"/>
              </a:lnSpc>
            </a:pP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(Прыжки выполнять на одеяло)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 Ведение мяча правой и левой руками, забрасывание его в корзину (можно использовать ведро). </a:t>
            </a:r>
            <a:endParaRPr lang="ru-RU" sz="19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334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 лебедев</dc:creator>
  <cp:lastModifiedBy>Asus</cp:lastModifiedBy>
  <cp:revision>8</cp:revision>
  <dcterms:created xsi:type="dcterms:W3CDTF">2020-04-14T17:07:39Z</dcterms:created>
  <dcterms:modified xsi:type="dcterms:W3CDTF">2020-06-01T09:25:11Z</dcterms:modified>
</cp:coreProperties>
</file>